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3" r:id="rId2"/>
    <p:sldId id="271" r:id="rId3"/>
    <p:sldId id="287" r:id="rId4"/>
    <p:sldId id="306" r:id="rId5"/>
    <p:sldId id="307" r:id="rId6"/>
    <p:sldId id="308" r:id="rId7"/>
    <p:sldId id="305" r:id="rId8"/>
    <p:sldId id="295" r:id="rId9"/>
    <p:sldId id="290"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C633"/>
    <a:srgbClr val="E5EDBD"/>
    <a:srgbClr val="367436"/>
    <a:srgbClr val="23783E"/>
    <a:srgbClr val="25783D"/>
    <a:srgbClr val="DAE5A3"/>
    <a:srgbClr val="F5F8E4"/>
    <a:srgbClr val="B0C738"/>
    <a:srgbClr val="DBF5E3"/>
    <a:srgbClr val="C4EE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67BF51-0241-454D-B768-14CC4404B3DB}" v="72" dt="2021-05-25T09:39:12.61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2337" autoAdjust="0"/>
  </p:normalViewPr>
  <p:slideViewPr>
    <p:cSldViewPr snapToGrid="0">
      <p:cViewPr varScale="1">
        <p:scale>
          <a:sx n="76" d="100"/>
          <a:sy n="76" d="100"/>
        </p:scale>
        <p:origin x="77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 GRUNDERBEECK Bastien" userId="19f8f940-a2a4-49d2-a9f7-f18fd1ae97fa" providerId="ADAL" clId="{DFF12D86-6874-4B51-9234-9D9B0F143E38}"/>
    <pc:docChg chg="undo redo custSel addSld delSld modSld sldOrd">
      <pc:chgData name="VAN GRUNDERBEECK Bastien" userId="19f8f940-a2a4-49d2-a9f7-f18fd1ae97fa" providerId="ADAL" clId="{DFF12D86-6874-4B51-9234-9D9B0F143E38}" dt="2021-04-20T12:43:50.883" v="2051" actId="207"/>
      <pc:docMkLst>
        <pc:docMk/>
      </pc:docMkLst>
      <pc:sldChg chg="modSp mod">
        <pc:chgData name="VAN GRUNDERBEECK Bastien" userId="19f8f940-a2a4-49d2-a9f7-f18fd1ae97fa" providerId="ADAL" clId="{DFF12D86-6874-4B51-9234-9D9B0F143E38}" dt="2021-04-09T14:52:51.539" v="1665" actId="1076"/>
        <pc:sldMkLst>
          <pc:docMk/>
          <pc:sldMk cId="295990243" sldId="256"/>
        </pc:sldMkLst>
        <pc:spChg chg="mod">
          <ac:chgData name="VAN GRUNDERBEECK Bastien" userId="19f8f940-a2a4-49d2-a9f7-f18fd1ae97fa" providerId="ADAL" clId="{DFF12D86-6874-4B51-9234-9D9B0F143E38}" dt="2021-04-06T12:53:49.299" v="68" actId="1076"/>
          <ac:spMkLst>
            <pc:docMk/>
            <pc:sldMk cId="295990243" sldId="256"/>
            <ac:spMk id="2" creationId="{AD89B1DA-E166-4F49-9A65-56E902E2F8CF}"/>
          </ac:spMkLst>
        </pc:spChg>
        <pc:spChg chg="mod">
          <ac:chgData name="VAN GRUNDERBEECK Bastien" userId="19f8f940-a2a4-49d2-a9f7-f18fd1ae97fa" providerId="ADAL" clId="{DFF12D86-6874-4B51-9234-9D9B0F143E38}" dt="2021-04-06T12:52:59.639" v="58" actId="2711"/>
          <ac:spMkLst>
            <pc:docMk/>
            <pc:sldMk cId="295990243" sldId="256"/>
            <ac:spMk id="3" creationId="{185988A8-F547-4AA8-8BEB-406F8F252BC9}"/>
          </ac:spMkLst>
        </pc:spChg>
        <pc:spChg chg="mod">
          <ac:chgData name="VAN GRUNDERBEECK Bastien" userId="19f8f940-a2a4-49d2-a9f7-f18fd1ae97fa" providerId="ADAL" clId="{DFF12D86-6874-4B51-9234-9D9B0F143E38}" dt="2021-04-06T12:52:59.639" v="58" actId="2711"/>
          <ac:spMkLst>
            <pc:docMk/>
            <pc:sldMk cId="295990243" sldId="256"/>
            <ac:spMk id="4" creationId="{E2003A83-E16E-448F-826C-D75FAC74574C}"/>
          </ac:spMkLst>
        </pc:spChg>
        <pc:spChg chg="mod">
          <ac:chgData name="VAN GRUNDERBEECK Bastien" userId="19f8f940-a2a4-49d2-a9f7-f18fd1ae97fa" providerId="ADAL" clId="{DFF12D86-6874-4B51-9234-9D9B0F143E38}" dt="2021-04-06T12:52:59.639" v="58" actId="2711"/>
          <ac:spMkLst>
            <pc:docMk/>
            <pc:sldMk cId="295990243" sldId="256"/>
            <ac:spMk id="5" creationId="{6600AA4C-CF3A-4E60-971D-8E905E79EC30}"/>
          </ac:spMkLst>
        </pc:spChg>
        <pc:spChg chg="mod">
          <ac:chgData name="VAN GRUNDERBEECK Bastien" userId="19f8f940-a2a4-49d2-a9f7-f18fd1ae97fa" providerId="ADAL" clId="{DFF12D86-6874-4B51-9234-9D9B0F143E38}" dt="2021-04-06T12:52:59.639" v="58" actId="2711"/>
          <ac:spMkLst>
            <pc:docMk/>
            <pc:sldMk cId="295990243" sldId="256"/>
            <ac:spMk id="6" creationId="{2F6CC551-022B-4201-B333-E127D81D13B2}"/>
          </ac:spMkLst>
        </pc:spChg>
        <pc:spChg chg="mod">
          <ac:chgData name="VAN GRUNDERBEECK Bastien" userId="19f8f940-a2a4-49d2-a9f7-f18fd1ae97fa" providerId="ADAL" clId="{DFF12D86-6874-4B51-9234-9D9B0F143E38}" dt="2021-04-06T12:52:59.639" v="58" actId="2711"/>
          <ac:spMkLst>
            <pc:docMk/>
            <pc:sldMk cId="295990243" sldId="256"/>
            <ac:spMk id="10" creationId="{49B23DBC-E8AD-43CF-BEDF-45F2B434CF18}"/>
          </ac:spMkLst>
        </pc:spChg>
        <pc:spChg chg="mod">
          <ac:chgData name="VAN GRUNDERBEECK Bastien" userId="19f8f940-a2a4-49d2-a9f7-f18fd1ae97fa" providerId="ADAL" clId="{DFF12D86-6874-4B51-9234-9D9B0F143E38}" dt="2021-04-06T12:54:49.710" v="85" actId="255"/>
          <ac:spMkLst>
            <pc:docMk/>
            <pc:sldMk cId="295990243" sldId="256"/>
            <ac:spMk id="15" creationId="{B6194E9C-DBF6-4309-9499-901C0907350E}"/>
          </ac:spMkLst>
        </pc:spChg>
        <pc:spChg chg="mod">
          <ac:chgData name="VAN GRUNDERBEECK Bastien" userId="19f8f940-a2a4-49d2-a9f7-f18fd1ae97fa" providerId="ADAL" clId="{DFF12D86-6874-4B51-9234-9D9B0F143E38}" dt="2021-04-06T12:54:49.710" v="85" actId="255"/>
          <ac:spMkLst>
            <pc:docMk/>
            <pc:sldMk cId="295990243" sldId="256"/>
            <ac:spMk id="16" creationId="{3CE5C390-266D-4808-A940-E525477F9CE6}"/>
          </ac:spMkLst>
        </pc:spChg>
        <pc:spChg chg="mod">
          <ac:chgData name="VAN GRUNDERBEECK Bastien" userId="19f8f940-a2a4-49d2-a9f7-f18fd1ae97fa" providerId="ADAL" clId="{DFF12D86-6874-4B51-9234-9D9B0F143E38}" dt="2021-04-06T12:54:49.710" v="85" actId="255"/>
          <ac:spMkLst>
            <pc:docMk/>
            <pc:sldMk cId="295990243" sldId="256"/>
            <ac:spMk id="17" creationId="{752CEDE9-39E8-498B-A4C9-33CC5DE3CDFC}"/>
          </ac:spMkLst>
        </pc:spChg>
        <pc:spChg chg="mod">
          <ac:chgData name="VAN GRUNDERBEECK Bastien" userId="19f8f940-a2a4-49d2-a9f7-f18fd1ae97fa" providerId="ADAL" clId="{DFF12D86-6874-4B51-9234-9D9B0F143E38}" dt="2021-04-06T12:54:49.710" v="85" actId="255"/>
          <ac:spMkLst>
            <pc:docMk/>
            <pc:sldMk cId="295990243" sldId="256"/>
            <ac:spMk id="18" creationId="{6AC88161-B69A-49CB-AFA5-599A7486DF5C}"/>
          </ac:spMkLst>
        </pc:spChg>
        <pc:spChg chg="mod">
          <ac:chgData name="VAN GRUNDERBEECK Bastien" userId="19f8f940-a2a4-49d2-a9f7-f18fd1ae97fa" providerId="ADAL" clId="{DFF12D86-6874-4B51-9234-9D9B0F143E38}" dt="2021-04-06T12:54:49.710" v="85" actId="255"/>
          <ac:spMkLst>
            <pc:docMk/>
            <pc:sldMk cId="295990243" sldId="256"/>
            <ac:spMk id="19" creationId="{C008BD4A-62D4-4378-882D-F2696F7C88D1}"/>
          </ac:spMkLst>
        </pc:spChg>
        <pc:spChg chg="mod">
          <ac:chgData name="VAN GRUNDERBEECK Bastien" userId="19f8f940-a2a4-49d2-a9f7-f18fd1ae97fa" providerId="ADAL" clId="{DFF12D86-6874-4B51-9234-9D9B0F143E38}" dt="2021-04-06T12:54:49.710" v="85" actId="255"/>
          <ac:spMkLst>
            <pc:docMk/>
            <pc:sldMk cId="295990243" sldId="256"/>
            <ac:spMk id="20" creationId="{09C7B7E8-00CD-4240-BD7E-5206E453C5D0}"/>
          </ac:spMkLst>
        </pc:spChg>
        <pc:spChg chg="mod">
          <ac:chgData name="VAN GRUNDERBEECK Bastien" userId="19f8f940-a2a4-49d2-a9f7-f18fd1ae97fa" providerId="ADAL" clId="{DFF12D86-6874-4B51-9234-9D9B0F143E38}" dt="2021-04-06T12:54:59.289" v="86" actId="1076"/>
          <ac:spMkLst>
            <pc:docMk/>
            <pc:sldMk cId="295990243" sldId="256"/>
            <ac:spMk id="22" creationId="{56F03601-3AF4-42CC-8C38-FFF6851A5D5E}"/>
          </ac:spMkLst>
        </pc:spChg>
        <pc:spChg chg="mod">
          <ac:chgData name="VAN GRUNDERBEECK Bastien" userId="19f8f940-a2a4-49d2-a9f7-f18fd1ae97fa" providerId="ADAL" clId="{DFF12D86-6874-4B51-9234-9D9B0F143E38}" dt="2021-04-06T12:52:59.639" v="58" actId="2711"/>
          <ac:spMkLst>
            <pc:docMk/>
            <pc:sldMk cId="295990243" sldId="256"/>
            <ac:spMk id="25" creationId="{60D2F5FB-E098-41C4-82B5-06A6F42E00CD}"/>
          </ac:spMkLst>
        </pc:spChg>
        <pc:spChg chg="mod">
          <ac:chgData name="VAN GRUNDERBEECK Bastien" userId="19f8f940-a2a4-49d2-a9f7-f18fd1ae97fa" providerId="ADAL" clId="{DFF12D86-6874-4B51-9234-9D9B0F143E38}" dt="2021-04-06T12:52:59.639" v="58" actId="2711"/>
          <ac:spMkLst>
            <pc:docMk/>
            <pc:sldMk cId="295990243" sldId="256"/>
            <ac:spMk id="27" creationId="{D4A8484A-74DF-4775-BB36-279CC9A13E24}"/>
          </ac:spMkLst>
        </pc:spChg>
        <pc:spChg chg="mod">
          <ac:chgData name="VAN GRUNDERBEECK Bastien" userId="19f8f940-a2a4-49d2-a9f7-f18fd1ae97fa" providerId="ADAL" clId="{DFF12D86-6874-4B51-9234-9D9B0F143E38}" dt="2021-04-09T14:52:40.331" v="1664" actId="14100"/>
          <ac:spMkLst>
            <pc:docMk/>
            <pc:sldMk cId="295990243" sldId="256"/>
            <ac:spMk id="28" creationId="{CC7E8ED0-31E4-4400-AD80-C8BE9FB26FB8}"/>
          </ac:spMkLst>
        </pc:spChg>
        <pc:spChg chg="mod">
          <ac:chgData name="VAN GRUNDERBEECK Bastien" userId="19f8f940-a2a4-49d2-a9f7-f18fd1ae97fa" providerId="ADAL" clId="{DFF12D86-6874-4B51-9234-9D9B0F143E38}" dt="2021-04-06T12:55:15.909" v="87" actId="255"/>
          <ac:spMkLst>
            <pc:docMk/>
            <pc:sldMk cId="295990243" sldId="256"/>
            <ac:spMk id="29" creationId="{16FB15BD-EAB6-423B-998E-D4D4D03B576A}"/>
          </ac:spMkLst>
        </pc:spChg>
        <pc:spChg chg="mod">
          <ac:chgData name="VAN GRUNDERBEECK Bastien" userId="19f8f940-a2a4-49d2-a9f7-f18fd1ae97fa" providerId="ADAL" clId="{DFF12D86-6874-4B51-9234-9D9B0F143E38}" dt="2021-04-06T12:52:59.639" v="58" actId="2711"/>
          <ac:spMkLst>
            <pc:docMk/>
            <pc:sldMk cId="295990243" sldId="256"/>
            <ac:spMk id="31" creationId="{22A9F131-505E-4D0B-B5F6-50E5B0FF011D}"/>
          </ac:spMkLst>
        </pc:spChg>
        <pc:spChg chg="mod">
          <ac:chgData name="VAN GRUNDERBEECK Bastien" userId="19f8f940-a2a4-49d2-a9f7-f18fd1ae97fa" providerId="ADAL" clId="{DFF12D86-6874-4B51-9234-9D9B0F143E38}" dt="2021-04-06T12:53:55.577" v="70" actId="1076"/>
          <ac:spMkLst>
            <pc:docMk/>
            <pc:sldMk cId="295990243" sldId="256"/>
            <ac:spMk id="32" creationId="{8B8E5587-4240-4E3B-9A65-37949A62749E}"/>
          </ac:spMkLst>
        </pc:spChg>
        <pc:spChg chg="mod">
          <ac:chgData name="VAN GRUNDERBEECK Bastien" userId="19f8f940-a2a4-49d2-a9f7-f18fd1ae97fa" providerId="ADAL" clId="{DFF12D86-6874-4B51-9234-9D9B0F143E38}" dt="2021-04-06T12:53:52.424" v="69" actId="1076"/>
          <ac:spMkLst>
            <pc:docMk/>
            <pc:sldMk cId="295990243" sldId="256"/>
            <ac:spMk id="33" creationId="{C47A6C1A-0BB6-447B-A1BE-FC2B9A5D052A}"/>
          </ac:spMkLst>
        </pc:spChg>
        <pc:spChg chg="mod">
          <ac:chgData name="VAN GRUNDERBEECK Bastien" userId="19f8f940-a2a4-49d2-a9f7-f18fd1ae97fa" providerId="ADAL" clId="{DFF12D86-6874-4B51-9234-9D9B0F143E38}" dt="2021-04-06T12:52:59.639" v="58" actId="2711"/>
          <ac:spMkLst>
            <pc:docMk/>
            <pc:sldMk cId="295990243" sldId="256"/>
            <ac:spMk id="34" creationId="{EB4BA3E9-3F34-4875-B023-CE97BB904C56}"/>
          </ac:spMkLst>
        </pc:spChg>
        <pc:spChg chg="mod">
          <ac:chgData name="VAN GRUNDERBEECK Bastien" userId="19f8f940-a2a4-49d2-a9f7-f18fd1ae97fa" providerId="ADAL" clId="{DFF12D86-6874-4B51-9234-9D9B0F143E38}" dt="2021-04-06T12:52:59.639" v="58" actId="2711"/>
          <ac:spMkLst>
            <pc:docMk/>
            <pc:sldMk cId="295990243" sldId="256"/>
            <ac:spMk id="37" creationId="{0085D886-8A93-4E3F-AA2D-723700F088AA}"/>
          </ac:spMkLst>
        </pc:spChg>
        <pc:picChg chg="mod">
          <ac:chgData name="VAN GRUNDERBEECK Bastien" userId="19f8f940-a2a4-49d2-a9f7-f18fd1ae97fa" providerId="ADAL" clId="{DFF12D86-6874-4B51-9234-9D9B0F143E38}" dt="2021-04-09T14:52:51.539" v="1665" actId="1076"/>
          <ac:picMkLst>
            <pc:docMk/>
            <pc:sldMk cId="295990243" sldId="256"/>
            <ac:picMk id="14" creationId="{C960D0C7-77B4-4AFC-B3B5-2DB296C87551}"/>
          </ac:picMkLst>
        </pc:picChg>
        <pc:picChg chg="mod">
          <ac:chgData name="VAN GRUNDERBEECK Bastien" userId="19f8f940-a2a4-49d2-a9f7-f18fd1ae97fa" providerId="ADAL" clId="{DFF12D86-6874-4B51-9234-9D9B0F143E38}" dt="2021-04-09T14:52:51.539" v="1665" actId="1076"/>
          <ac:picMkLst>
            <pc:docMk/>
            <pc:sldMk cId="295990243" sldId="256"/>
            <ac:picMk id="35" creationId="{EB245F3F-B72D-45EF-BCC7-3E8D155C4F01}"/>
          </ac:picMkLst>
        </pc:picChg>
      </pc:sldChg>
      <pc:sldChg chg="addSp delSp modSp add mod">
        <pc:chgData name="VAN GRUNDERBEECK Bastien" userId="19f8f940-a2a4-49d2-a9f7-f18fd1ae97fa" providerId="ADAL" clId="{DFF12D86-6874-4B51-9234-9D9B0F143E38}" dt="2021-04-20T12:36:55.573" v="1999" actId="1076"/>
        <pc:sldMkLst>
          <pc:docMk/>
          <pc:sldMk cId="2177197668" sldId="257"/>
        </pc:sldMkLst>
        <pc:spChg chg="del">
          <ac:chgData name="VAN GRUNDERBEECK Bastien" userId="19f8f940-a2a4-49d2-a9f7-f18fd1ae97fa" providerId="ADAL" clId="{DFF12D86-6874-4B51-9234-9D9B0F143E38}" dt="2021-04-06T12:45:26.621" v="9" actId="478"/>
          <ac:spMkLst>
            <pc:docMk/>
            <pc:sldMk cId="2177197668" sldId="257"/>
            <ac:spMk id="2" creationId="{AD89B1DA-E166-4F49-9A65-56E902E2F8CF}"/>
          </ac:spMkLst>
        </pc:spChg>
        <pc:spChg chg="del">
          <ac:chgData name="VAN GRUNDERBEECK Bastien" userId="19f8f940-a2a4-49d2-a9f7-f18fd1ae97fa" providerId="ADAL" clId="{DFF12D86-6874-4B51-9234-9D9B0F143E38}" dt="2021-04-06T12:45:15.678" v="6" actId="478"/>
          <ac:spMkLst>
            <pc:docMk/>
            <pc:sldMk cId="2177197668" sldId="257"/>
            <ac:spMk id="3" creationId="{185988A8-F547-4AA8-8BEB-406F8F252BC9}"/>
          </ac:spMkLst>
        </pc:spChg>
        <pc:spChg chg="mod">
          <ac:chgData name="VAN GRUNDERBEECK Bastien" userId="19f8f940-a2a4-49d2-a9f7-f18fd1ae97fa" providerId="ADAL" clId="{DFF12D86-6874-4B51-9234-9D9B0F143E38}" dt="2021-04-06T12:56:52.773" v="96" actId="12788"/>
          <ac:spMkLst>
            <pc:docMk/>
            <pc:sldMk cId="2177197668" sldId="257"/>
            <ac:spMk id="4" creationId="{E2003A83-E16E-448F-826C-D75FAC74574C}"/>
          </ac:spMkLst>
        </pc:spChg>
        <pc:spChg chg="del">
          <ac:chgData name="VAN GRUNDERBEECK Bastien" userId="19f8f940-a2a4-49d2-a9f7-f18fd1ae97fa" providerId="ADAL" clId="{DFF12D86-6874-4B51-9234-9D9B0F143E38}" dt="2021-04-06T12:45:06.155" v="1" actId="478"/>
          <ac:spMkLst>
            <pc:docMk/>
            <pc:sldMk cId="2177197668" sldId="257"/>
            <ac:spMk id="5" creationId="{6600AA4C-CF3A-4E60-971D-8E905E79EC30}"/>
          </ac:spMkLst>
        </pc:spChg>
        <pc:spChg chg="del">
          <ac:chgData name="VAN GRUNDERBEECK Bastien" userId="19f8f940-a2a4-49d2-a9f7-f18fd1ae97fa" providerId="ADAL" clId="{DFF12D86-6874-4B51-9234-9D9B0F143E38}" dt="2021-04-06T12:45:10.485" v="4" actId="478"/>
          <ac:spMkLst>
            <pc:docMk/>
            <pc:sldMk cId="2177197668" sldId="257"/>
            <ac:spMk id="6" creationId="{2F6CC551-022B-4201-B333-E127D81D13B2}"/>
          </ac:spMkLst>
        </pc:spChg>
        <pc:spChg chg="del mod">
          <ac:chgData name="VAN GRUNDERBEECK Bastien" userId="19f8f940-a2a4-49d2-a9f7-f18fd1ae97fa" providerId="ADAL" clId="{DFF12D86-6874-4B51-9234-9D9B0F143E38}" dt="2021-04-06T12:50:25.240" v="41" actId="478"/>
          <ac:spMkLst>
            <pc:docMk/>
            <pc:sldMk cId="2177197668" sldId="257"/>
            <ac:spMk id="10" creationId="{49B23DBC-E8AD-43CF-BEDF-45F2B434CF18}"/>
          </ac:spMkLst>
        </pc:spChg>
        <pc:spChg chg="del">
          <ac:chgData name="VAN GRUNDERBEECK Bastien" userId="19f8f940-a2a4-49d2-a9f7-f18fd1ae97fa" providerId="ADAL" clId="{DFF12D86-6874-4B51-9234-9D9B0F143E38}" dt="2021-04-06T12:45:12.369" v="5" actId="478"/>
          <ac:spMkLst>
            <pc:docMk/>
            <pc:sldMk cId="2177197668" sldId="257"/>
            <ac:spMk id="15" creationId="{B6194E9C-DBF6-4309-9499-901C0907350E}"/>
          </ac:spMkLst>
        </pc:spChg>
        <pc:spChg chg="del">
          <ac:chgData name="VAN GRUNDERBEECK Bastien" userId="19f8f940-a2a4-49d2-a9f7-f18fd1ae97fa" providerId="ADAL" clId="{DFF12D86-6874-4B51-9234-9D9B0F143E38}" dt="2021-04-06T12:45:12.369" v="5" actId="478"/>
          <ac:spMkLst>
            <pc:docMk/>
            <pc:sldMk cId="2177197668" sldId="257"/>
            <ac:spMk id="16" creationId="{3CE5C390-266D-4808-A940-E525477F9CE6}"/>
          </ac:spMkLst>
        </pc:spChg>
        <pc:spChg chg="del">
          <ac:chgData name="VAN GRUNDERBEECK Bastien" userId="19f8f940-a2a4-49d2-a9f7-f18fd1ae97fa" providerId="ADAL" clId="{DFF12D86-6874-4B51-9234-9D9B0F143E38}" dt="2021-04-06T12:45:12.369" v="5" actId="478"/>
          <ac:spMkLst>
            <pc:docMk/>
            <pc:sldMk cId="2177197668" sldId="257"/>
            <ac:spMk id="17" creationId="{752CEDE9-39E8-498B-A4C9-33CC5DE3CDFC}"/>
          </ac:spMkLst>
        </pc:spChg>
        <pc:spChg chg="mod">
          <ac:chgData name="VAN GRUNDERBEECK Bastien" userId="19f8f940-a2a4-49d2-a9f7-f18fd1ae97fa" providerId="ADAL" clId="{DFF12D86-6874-4B51-9234-9D9B0F143E38}" dt="2021-04-09T12:46:11.290" v="141" actId="1076"/>
          <ac:spMkLst>
            <pc:docMk/>
            <pc:sldMk cId="2177197668" sldId="257"/>
            <ac:spMk id="17" creationId="{B8B42E41-96F0-4F50-9843-F21D9A5DBA1E}"/>
          </ac:spMkLst>
        </pc:spChg>
        <pc:spChg chg="del">
          <ac:chgData name="VAN GRUNDERBEECK Bastien" userId="19f8f940-a2a4-49d2-a9f7-f18fd1ae97fa" providerId="ADAL" clId="{DFF12D86-6874-4B51-9234-9D9B0F143E38}" dt="2021-04-06T12:45:12.369" v="5" actId="478"/>
          <ac:spMkLst>
            <pc:docMk/>
            <pc:sldMk cId="2177197668" sldId="257"/>
            <ac:spMk id="18" creationId="{6AC88161-B69A-49CB-AFA5-599A7486DF5C}"/>
          </ac:spMkLst>
        </pc:spChg>
        <pc:spChg chg="mod">
          <ac:chgData name="VAN GRUNDERBEECK Bastien" userId="19f8f940-a2a4-49d2-a9f7-f18fd1ae97fa" providerId="ADAL" clId="{DFF12D86-6874-4B51-9234-9D9B0F143E38}" dt="2021-04-09T12:45:45.295" v="140" actId="1076"/>
          <ac:spMkLst>
            <pc:docMk/>
            <pc:sldMk cId="2177197668" sldId="257"/>
            <ac:spMk id="19" creationId="{BC7648A1-2A11-4BCB-A44E-3B73EF3F7B43}"/>
          </ac:spMkLst>
        </pc:spChg>
        <pc:spChg chg="del">
          <ac:chgData name="VAN GRUNDERBEECK Bastien" userId="19f8f940-a2a4-49d2-a9f7-f18fd1ae97fa" providerId="ADAL" clId="{DFF12D86-6874-4B51-9234-9D9B0F143E38}" dt="2021-04-06T12:45:12.369" v="5" actId="478"/>
          <ac:spMkLst>
            <pc:docMk/>
            <pc:sldMk cId="2177197668" sldId="257"/>
            <ac:spMk id="19" creationId="{C008BD4A-62D4-4378-882D-F2696F7C88D1}"/>
          </ac:spMkLst>
        </pc:spChg>
        <pc:spChg chg="del">
          <ac:chgData name="VAN GRUNDERBEECK Bastien" userId="19f8f940-a2a4-49d2-a9f7-f18fd1ae97fa" providerId="ADAL" clId="{DFF12D86-6874-4B51-9234-9D9B0F143E38}" dt="2021-04-06T12:45:12.369" v="5" actId="478"/>
          <ac:spMkLst>
            <pc:docMk/>
            <pc:sldMk cId="2177197668" sldId="257"/>
            <ac:spMk id="20" creationId="{09C7B7E8-00CD-4240-BD7E-5206E453C5D0}"/>
          </ac:spMkLst>
        </pc:spChg>
        <pc:spChg chg="mod">
          <ac:chgData name="VAN GRUNDERBEECK Bastien" userId="19f8f940-a2a4-49d2-a9f7-f18fd1ae97fa" providerId="ADAL" clId="{DFF12D86-6874-4B51-9234-9D9B0F143E38}" dt="2021-04-20T12:36:55.573" v="1999" actId="1076"/>
          <ac:spMkLst>
            <pc:docMk/>
            <pc:sldMk cId="2177197668" sldId="257"/>
            <ac:spMk id="20" creationId="{199596DB-94B2-421B-B1F5-C79AC1569CB8}"/>
          </ac:spMkLst>
        </pc:spChg>
        <pc:spChg chg="del">
          <ac:chgData name="VAN GRUNDERBEECK Bastien" userId="19f8f940-a2a4-49d2-a9f7-f18fd1ae97fa" providerId="ADAL" clId="{DFF12D86-6874-4B51-9234-9D9B0F143E38}" dt="2021-04-06T12:45:15.678" v="6" actId="478"/>
          <ac:spMkLst>
            <pc:docMk/>
            <pc:sldMk cId="2177197668" sldId="257"/>
            <ac:spMk id="22" creationId="{56F03601-3AF4-42CC-8C38-FFF6851A5D5E}"/>
          </ac:spMkLst>
        </pc:spChg>
        <pc:spChg chg="add mod">
          <ac:chgData name="VAN GRUNDERBEECK Bastien" userId="19f8f940-a2a4-49d2-a9f7-f18fd1ae97fa" providerId="ADAL" clId="{DFF12D86-6874-4B51-9234-9D9B0F143E38}" dt="2021-04-09T12:45:31.685" v="138" actId="571"/>
          <ac:spMkLst>
            <pc:docMk/>
            <pc:sldMk cId="2177197668" sldId="257"/>
            <ac:spMk id="24" creationId="{029B1DE4-7D83-4CCE-AC8C-037F45CF101A}"/>
          </ac:spMkLst>
        </pc:spChg>
        <pc:spChg chg="del">
          <ac:chgData name="VAN GRUNDERBEECK Bastien" userId="19f8f940-a2a4-49d2-a9f7-f18fd1ae97fa" providerId="ADAL" clId="{DFF12D86-6874-4B51-9234-9D9B0F143E38}" dt="2021-04-06T12:45:33.739" v="13" actId="478"/>
          <ac:spMkLst>
            <pc:docMk/>
            <pc:sldMk cId="2177197668" sldId="257"/>
            <ac:spMk id="25" creationId="{60D2F5FB-E098-41C4-82B5-06A6F42E00CD}"/>
          </ac:spMkLst>
        </pc:spChg>
        <pc:spChg chg="del">
          <ac:chgData name="VAN GRUNDERBEECK Bastien" userId="19f8f940-a2a4-49d2-a9f7-f18fd1ae97fa" providerId="ADAL" clId="{DFF12D86-6874-4B51-9234-9D9B0F143E38}" dt="2021-04-06T12:45:21.447" v="8" actId="478"/>
          <ac:spMkLst>
            <pc:docMk/>
            <pc:sldMk cId="2177197668" sldId="257"/>
            <ac:spMk id="27" creationId="{D4A8484A-74DF-4775-BB36-279CC9A13E24}"/>
          </ac:spMkLst>
        </pc:spChg>
        <pc:spChg chg="del">
          <ac:chgData name="VAN GRUNDERBEECK Bastien" userId="19f8f940-a2a4-49d2-a9f7-f18fd1ae97fa" providerId="ADAL" clId="{DFF12D86-6874-4B51-9234-9D9B0F143E38}" dt="2021-04-06T12:45:20.035" v="7" actId="478"/>
          <ac:spMkLst>
            <pc:docMk/>
            <pc:sldMk cId="2177197668" sldId="257"/>
            <ac:spMk id="28" creationId="{CC7E8ED0-31E4-4400-AD80-C8BE9FB26FB8}"/>
          </ac:spMkLst>
        </pc:spChg>
        <pc:spChg chg="del">
          <ac:chgData name="VAN GRUNDERBEECK Bastien" userId="19f8f940-a2a4-49d2-a9f7-f18fd1ae97fa" providerId="ADAL" clId="{DFF12D86-6874-4B51-9234-9D9B0F143E38}" dt="2021-04-06T12:45:15.678" v="6" actId="478"/>
          <ac:spMkLst>
            <pc:docMk/>
            <pc:sldMk cId="2177197668" sldId="257"/>
            <ac:spMk id="29" creationId="{16FB15BD-EAB6-423B-998E-D4D4D03B576A}"/>
          </ac:spMkLst>
        </pc:spChg>
        <pc:spChg chg="del">
          <ac:chgData name="VAN GRUNDERBEECK Bastien" userId="19f8f940-a2a4-49d2-a9f7-f18fd1ae97fa" providerId="ADAL" clId="{DFF12D86-6874-4B51-9234-9D9B0F143E38}" dt="2021-04-06T12:45:15.678" v="6" actId="478"/>
          <ac:spMkLst>
            <pc:docMk/>
            <pc:sldMk cId="2177197668" sldId="257"/>
            <ac:spMk id="31" creationId="{22A9F131-505E-4D0B-B5F6-50E5B0FF011D}"/>
          </ac:spMkLst>
        </pc:spChg>
        <pc:spChg chg="del">
          <ac:chgData name="VAN GRUNDERBEECK Bastien" userId="19f8f940-a2a4-49d2-a9f7-f18fd1ae97fa" providerId="ADAL" clId="{DFF12D86-6874-4B51-9234-9D9B0F143E38}" dt="2021-04-06T12:45:15.678" v="6" actId="478"/>
          <ac:spMkLst>
            <pc:docMk/>
            <pc:sldMk cId="2177197668" sldId="257"/>
            <ac:spMk id="32" creationId="{8B8E5587-4240-4E3B-9A65-37949A62749E}"/>
          </ac:spMkLst>
        </pc:spChg>
        <pc:spChg chg="del">
          <ac:chgData name="VAN GRUNDERBEECK Bastien" userId="19f8f940-a2a4-49d2-a9f7-f18fd1ae97fa" providerId="ADAL" clId="{DFF12D86-6874-4B51-9234-9D9B0F143E38}" dt="2021-04-06T12:45:15.678" v="6" actId="478"/>
          <ac:spMkLst>
            <pc:docMk/>
            <pc:sldMk cId="2177197668" sldId="257"/>
            <ac:spMk id="33" creationId="{C47A6C1A-0BB6-447B-A1BE-FC2B9A5D052A}"/>
          </ac:spMkLst>
        </pc:spChg>
        <pc:spChg chg="del">
          <ac:chgData name="VAN GRUNDERBEECK Bastien" userId="19f8f940-a2a4-49d2-a9f7-f18fd1ae97fa" providerId="ADAL" clId="{DFF12D86-6874-4B51-9234-9D9B0F143E38}" dt="2021-04-06T12:45:15.678" v="6" actId="478"/>
          <ac:spMkLst>
            <pc:docMk/>
            <pc:sldMk cId="2177197668" sldId="257"/>
            <ac:spMk id="34" creationId="{EB4BA3E9-3F34-4875-B023-CE97BB904C56}"/>
          </ac:spMkLst>
        </pc:spChg>
        <pc:spChg chg="del">
          <ac:chgData name="VAN GRUNDERBEECK Bastien" userId="19f8f940-a2a4-49d2-a9f7-f18fd1ae97fa" providerId="ADAL" clId="{DFF12D86-6874-4B51-9234-9D9B0F143E38}" dt="2021-04-06T12:45:27.222" v="10" actId="478"/>
          <ac:spMkLst>
            <pc:docMk/>
            <pc:sldMk cId="2177197668" sldId="257"/>
            <ac:spMk id="37" creationId="{0085D886-8A93-4E3F-AA2D-723700F088AA}"/>
          </ac:spMkLst>
        </pc:spChg>
        <pc:picChg chg="add mod">
          <ac:chgData name="VAN GRUNDERBEECK Bastien" userId="19f8f940-a2a4-49d2-a9f7-f18fd1ae97fa" providerId="ADAL" clId="{DFF12D86-6874-4B51-9234-9D9B0F143E38}" dt="2021-04-06T13:00:48.138" v="134" actId="1076"/>
          <ac:picMkLst>
            <pc:docMk/>
            <pc:sldMk cId="2177197668" sldId="257"/>
            <ac:picMk id="9" creationId="{8513516B-21DE-4CBE-B21F-05DC1B3BB994}"/>
          </ac:picMkLst>
        </pc:picChg>
        <pc:picChg chg="add mod">
          <ac:chgData name="VAN GRUNDERBEECK Bastien" userId="19f8f940-a2a4-49d2-a9f7-f18fd1ae97fa" providerId="ADAL" clId="{DFF12D86-6874-4B51-9234-9D9B0F143E38}" dt="2021-04-06T12:58:50.968" v="125" actId="1076"/>
          <ac:picMkLst>
            <pc:docMk/>
            <pc:sldMk cId="2177197668" sldId="257"/>
            <ac:picMk id="12" creationId="{CD013571-A9CC-44B3-B14D-C4DE203D90DF}"/>
          </ac:picMkLst>
        </pc:picChg>
        <pc:picChg chg="del">
          <ac:chgData name="VAN GRUNDERBEECK Bastien" userId="19f8f940-a2a4-49d2-a9f7-f18fd1ae97fa" providerId="ADAL" clId="{DFF12D86-6874-4B51-9234-9D9B0F143E38}" dt="2021-04-06T12:55:33.414" v="88" actId="478"/>
          <ac:picMkLst>
            <pc:docMk/>
            <pc:sldMk cId="2177197668" sldId="257"/>
            <ac:picMk id="14" creationId="{C960D0C7-77B4-4AFC-B3B5-2DB296C87551}"/>
          </ac:picMkLst>
        </pc:picChg>
        <pc:picChg chg="add mod">
          <ac:chgData name="VAN GRUNDERBEECK Bastien" userId="19f8f940-a2a4-49d2-a9f7-f18fd1ae97fa" providerId="ADAL" clId="{DFF12D86-6874-4B51-9234-9D9B0F143E38}" dt="2021-04-06T12:58:13.680" v="119" actId="1076"/>
          <ac:picMkLst>
            <pc:docMk/>
            <pc:sldMk cId="2177197668" sldId="257"/>
            <ac:picMk id="21" creationId="{9E089D1F-418E-4C36-9C22-03C42172BAB8}"/>
          </ac:picMkLst>
        </pc:picChg>
        <pc:picChg chg="add mod">
          <ac:chgData name="VAN GRUNDERBEECK Bastien" userId="19f8f940-a2a4-49d2-a9f7-f18fd1ae97fa" providerId="ADAL" clId="{DFF12D86-6874-4B51-9234-9D9B0F143E38}" dt="2021-04-09T12:45:31.685" v="138" actId="571"/>
          <ac:picMkLst>
            <pc:docMk/>
            <pc:sldMk cId="2177197668" sldId="257"/>
            <ac:picMk id="23" creationId="{BC1BF0F7-A685-4659-AD4F-4CD1FFFB6C42}"/>
          </ac:picMkLst>
        </pc:picChg>
        <pc:picChg chg="add del mod">
          <ac:chgData name="VAN GRUNDERBEECK Bastien" userId="19f8f940-a2a4-49d2-a9f7-f18fd1ae97fa" providerId="ADAL" clId="{DFF12D86-6874-4B51-9234-9D9B0F143E38}" dt="2021-04-06T12:51:55.191" v="53" actId="478"/>
          <ac:picMkLst>
            <pc:docMk/>
            <pc:sldMk cId="2177197668" sldId="257"/>
            <ac:picMk id="24" creationId="{E6D29673-3166-4D1C-B6B4-C66AEACF85D1}"/>
          </ac:picMkLst>
        </pc:picChg>
        <pc:picChg chg="del">
          <ac:chgData name="VAN GRUNDERBEECK Bastien" userId="19f8f940-a2a4-49d2-a9f7-f18fd1ae97fa" providerId="ADAL" clId="{DFF12D86-6874-4B51-9234-9D9B0F143E38}" dt="2021-04-06T12:55:33.900" v="89" actId="478"/>
          <ac:picMkLst>
            <pc:docMk/>
            <pc:sldMk cId="2177197668" sldId="257"/>
            <ac:picMk id="35" creationId="{EB245F3F-B72D-45EF-BCC7-3E8D155C4F01}"/>
          </ac:picMkLst>
        </pc:picChg>
        <pc:picChg chg="add mod">
          <ac:chgData name="VAN GRUNDERBEECK Bastien" userId="19f8f940-a2a4-49d2-a9f7-f18fd1ae97fa" providerId="ADAL" clId="{DFF12D86-6874-4B51-9234-9D9B0F143E38}" dt="2021-04-09T12:46:11.290" v="141" actId="1076"/>
          <ac:picMkLst>
            <pc:docMk/>
            <pc:sldMk cId="2177197668" sldId="257"/>
            <ac:picMk id="36" creationId="{56EA36D6-48B1-4C20-BBA0-8351BCFF71D7}"/>
          </ac:picMkLst>
        </pc:picChg>
        <pc:picChg chg="add mod">
          <ac:chgData name="VAN GRUNDERBEECK Bastien" userId="19f8f940-a2a4-49d2-a9f7-f18fd1ae97fa" providerId="ADAL" clId="{DFF12D86-6874-4B51-9234-9D9B0F143E38}" dt="2021-04-06T12:58:31.041" v="122" actId="1076"/>
          <ac:picMkLst>
            <pc:docMk/>
            <pc:sldMk cId="2177197668" sldId="257"/>
            <ac:picMk id="39" creationId="{4F5725DC-DD18-4AA0-9335-65A56298A2C9}"/>
          </ac:picMkLst>
        </pc:picChg>
        <pc:picChg chg="add mod">
          <ac:chgData name="VAN GRUNDERBEECK Bastien" userId="19f8f940-a2a4-49d2-a9f7-f18fd1ae97fa" providerId="ADAL" clId="{DFF12D86-6874-4B51-9234-9D9B0F143E38}" dt="2021-04-09T12:55:09.557" v="244" actId="1440"/>
          <ac:picMkLst>
            <pc:docMk/>
            <pc:sldMk cId="2177197668" sldId="257"/>
            <ac:picMk id="41" creationId="{961092AC-707C-4496-B4EA-F9FB555F3353}"/>
          </ac:picMkLst>
        </pc:picChg>
        <pc:picChg chg="add mod">
          <ac:chgData name="VAN GRUNDERBEECK Bastien" userId="19f8f940-a2a4-49d2-a9f7-f18fd1ae97fa" providerId="ADAL" clId="{DFF12D86-6874-4B51-9234-9D9B0F143E38}" dt="2021-04-09T12:45:45.295" v="140" actId="1076"/>
          <ac:picMkLst>
            <pc:docMk/>
            <pc:sldMk cId="2177197668" sldId="257"/>
            <ac:picMk id="43" creationId="{4204326C-67D0-4358-A644-183EF797B5C8}"/>
          </ac:picMkLst>
        </pc:picChg>
        <pc:picChg chg="add mod">
          <ac:chgData name="VAN GRUNDERBEECK Bastien" userId="19f8f940-a2a4-49d2-a9f7-f18fd1ae97fa" providerId="ADAL" clId="{DFF12D86-6874-4B51-9234-9D9B0F143E38}" dt="2021-04-09T12:54:44.366" v="243" actId="1440"/>
          <ac:picMkLst>
            <pc:docMk/>
            <pc:sldMk cId="2177197668" sldId="257"/>
            <ac:picMk id="45" creationId="{B8790131-D309-4645-8F28-629E959DAC46}"/>
          </ac:picMkLst>
        </pc:picChg>
        <pc:picChg chg="add del mod">
          <ac:chgData name="VAN GRUNDERBEECK Bastien" userId="19f8f940-a2a4-49d2-a9f7-f18fd1ae97fa" providerId="ADAL" clId="{DFF12D86-6874-4B51-9234-9D9B0F143E38}" dt="2021-04-06T12:51:55.191" v="53" actId="478"/>
          <ac:picMkLst>
            <pc:docMk/>
            <pc:sldMk cId="2177197668" sldId="257"/>
            <ac:picMk id="46" creationId="{2A3747FE-37C0-49D9-949D-47FA5B1398B8}"/>
          </ac:picMkLst>
        </pc:picChg>
        <pc:picChg chg="add del mod">
          <ac:chgData name="VAN GRUNDERBEECK Bastien" userId="19f8f940-a2a4-49d2-a9f7-f18fd1ae97fa" providerId="ADAL" clId="{DFF12D86-6874-4B51-9234-9D9B0F143E38}" dt="2021-04-06T12:51:55.191" v="53" actId="478"/>
          <ac:picMkLst>
            <pc:docMk/>
            <pc:sldMk cId="2177197668" sldId="257"/>
            <ac:picMk id="47" creationId="{035DC38F-ABC2-4C68-BFE1-83B6B404FD25}"/>
          </ac:picMkLst>
        </pc:picChg>
        <pc:picChg chg="add del mod">
          <ac:chgData name="VAN GRUNDERBEECK Bastien" userId="19f8f940-a2a4-49d2-a9f7-f18fd1ae97fa" providerId="ADAL" clId="{DFF12D86-6874-4B51-9234-9D9B0F143E38}" dt="2021-04-06T12:51:55.191" v="53" actId="478"/>
          <ac:picMkLst>
            <pc:docMk/>
            <pc:sldMk cId="2177197668" sldId="257"/>
            <ac:picMk id="48" creationId="{6EA11A84-E0FF-4822-9923-BCFD47A90454}"/>
          </ac:picMkLst>
        </pc:picChg>
        <pc:picChg chg="add del mod">
          <ac:chgData name="VAN GRUNDERBEECK Bastien" userId="19f8f940-a2a4-49d2-a9f7-f18fd1ae97fa" providerId="ADAL" clId="{DFF12D86-6874-4B51-9234-9D9B0F143E38}" dt="2021-04-06T12:51:55.191" v="53" actId="478"/>
          <ac:picMkLst>
            <pc:docMk/>
            <pc:sldMk cId="2177197668" sldId="257"/>
            <ac:picMk id="49" creationId="{03DBFDAA-36FF-40F4-B7F7-8514E374474B}"/>
          </ac:picMkLst>
        </pc:picChg>
        <pc:picChg chg="add del mod">
          <ac:chgData name="VAN GRUNDERBEECK Bastien" userId="19f8f940-a2a4-49d2-a9f7-f18fd1ae97fa" providerId="ADAL" clId="{DFF12D86-6874-4B51-9234-9D9B0F143E38}" dt="2021-04-06T12:51:55.191" v="53" actId="478"/>
          <ac:picMkLst>
            <pc:docMk/>
            <pc:sldMk cId="2177197668" sldId="257"/>
            <ac:picMk id="50" creationId="{440EAF64-7713-4AF1-82F1-44CA96CDC212}"/>
          </ac:picMkLst>
        </pc:picChg>
        <pc:picChg chg="add del mod">
          <ac:chgData name="VAN GRUNDERBEECK Bastien" userId="19f8f940-a2a4-49d2-a9f7-f18fd1ae97fa" providerId="ADAL" clId="{DFF12D86-6874-4B51-9234-9D9B0F143E38}" dt="2021-04-06T12:51:55.191" v="53" actId="478"/>
          <ac:picMkLst>
            <pc:docMk/>
            <pc:sldMk cId="2177197668" sldId="257"/>
            <ac:picMk id="51" creationId="{25AEEB29-3FAF-4ACC-BE98-ED8D3CE60029}"/>
          </ac:picMkLst>
        </pc:picChg>
        <pc:picChg chg="add del mod">
          <ac:chgData name="VAN GRUNDERBEECK Bastien" userId="19f8f940-a2a4-49d2-a9f7-f18fd1ae97fa" providerId="ADAL" clId="{DFF12D86-6874-4B51-9234-9D9B0F143E38}" dt="2021-04-06T12:51:55.191" v="53" actId="478"/>
          <ac:picMkLst>
            <pc:docMk/>
            <pc:sldMk cId="2177197668" sldId="257"/>
            <ac:picMk id="52" creationId="{B4624468-FB45-4EB7-BC58-B65F8A9A2080}"/>
          </ac:picMkLst>
        </pc:picChg>
        <pc:picChg chg="add del mod">
          <ac:chgData name="VAN GRUNDERBEECK Bastien" userId="19f8f940-a2a4-49d2-a9f7-f18fd1ae97fa" providerId="ADAL" clId="{DFF12D86-6874-4B51-9234-9D9B0F143E38}" dt="2021-04-06T12:51:55.191" v="53" actId="478"/>
          <ac:picMkLst>
            <pc:docMk/>
            <pc:sldMk cId="2177197668" sldId="257"/>
            <ac:picMk id="53" creationId="{75CFA158-0707-4EC5-BD96-CE1044BF125C}"/>
          </ac:picMkLst>
        </pc:picChg>
        <pc:picChg chg="add mod">
          <ac:chgData name="VAN GRUNDERBEECK Bastien" userId="19f8f940-a2a4-49d2-a9f7-f18fd1ae97fa" providerId="ADAL" clId="{DFF12D86-6874-4B51-9234-9D9B0F143E38}" dt="2021-04-06T12:59:57.570" v="127"/>
          <ac:picMkLst>
            <pc:docMk/>
            <pc:sldMk cId="2177197668" sldId="257"/>
            <ac:picMk id="54" creationId="{2D7446DD-FB46-443B-BBE0-319F74DAA227}"/>
          </ac:picMkLst>
        </pc:picChg>
        <pc:cxnChg chg="del mod">
          <ac:chgData name="VAN GRUNDERBEECK Bastien" userId="19f8f940-a2a4-49d2-a9f7-f18fd1ae97fa" providerId="ADAL" clId="{DFF12D86-6874-4B51-9234-9D9B0F143E38}" dt="2021-04-06T12:45:09.362" v="3" actId="478"/>
          <ac:cxnSpMkLst>
            <pc:docMk/>
            <pc:sldMk cId="2177197668" sldId="257"/>
            <ac:cxnSpMk id="8" creationId="{495975D2-0740-4F70-832E-1D7D3DA19ABF}"/>
          </ac:cxnSpMkLst>
        </pc:cxnChg>
        <pc:cxnChg chg="del mod">
          <ac:chgData name="VAN GRUNDERBEECK Bastien" userId="19f8f940-a2a4-49d2-a9f7-f18fd1ae97fa" providerId="ADAL" clId="{DFF12D86-6874-4B51-9234-9D9B0F143E38}" dt="2021-04-06T12:45:08.896" v="2" actId="478"/>
          <ac:cxnSpMkLst>
            <pc:docMk/>
            <pc:sldMk cId="2177197668" sldId="257"/>
            <ac:cxnSpMk id="30" creationId="{BCDE69FF-78ED-4394-B9EA-AF85A21A72DF}"/>
          </ac:cxnSpMkLst>
        </pc:cxnChg>
      </pc:sldChg>
      <pc:sldChg chg="addSp modSp mod">
        <pc:chgData name="VAN GRUNDERBEECK Bastien" userId="19f8f940-a2a4-49d2-a9f7-f18fd1ae97fa" providerId="ADAL" clId="{DFF12D86-6874-4B51-9234-9D9B0F143E38}" dt="2021-04-09T14:53:38.135" v="1666" actId="20577"/>
        <pc:sldMkLst>
          <pc:docMk/>
          <pc:sldMk cId="2041282590" sldId="258"/>
        </pc:sldMkLst>
        <pc:spChg chg="mod">
          <ac:chgData name="VAN GRUNDERBEECK Bastien" userId="19f8f940-a2a4-49d2-a9f7-f18fd1ae97fa" providerId="ADAL" clId="{DFF12D86-6874-4B51-9234-9D9B0F143E38}" dt="2021-04-09T14:53:38.135" v="1666" actId="20577"/>
          <ac:spMkLst>
            <pc:docMk/>
            <pc:sldMk cId="2041282590" sldId="258"/>
            <ac:spMk id="4" creationId="{E2003A83-E16E-448F-826C-D75FAC74574C}"/>
          </ac:spMkLst>
        </pc:spChg>
        <pc:spChg chg="add mod">
          <ac:chgData name="VAN GRUNDERBEECK Bastien" userId="19f8f940-a2a4-49d2-a9f7-f18fd1ae97fa" providerId="ADAL" clId="{DFF12D86-6874-4B51-9234-9D9B0F143E38}" dt="2021-04-09T12:50:15.082" v="193" actId="1076"/>
          <ac:spMkLst>
            <pc:docMk/>
            <pc:sldMk cId="2041282590" sldId="258"/>
            <ac:spMk id="11" creationId="{05BF7022-9A99-4565-B6AC-E459201943FF}"/>
          </ac:spMkLst>
        </pc:spChg>
        <pc:spChg chg="mod">
          <ac:chgData name="VAN GRUNDERBEECK Bastien" userId="19f8f940-a2a4-49d2-a9f7-f18fd1ae97fa" providerId="ADAL" clId="{DFF12D86-6874-4B51-9234-9D9B0F143E38}" dt="2021-04-09T14:46:29.465" v="1638" actId="1076"/>
          <ac:spMkLst>
            <pc:docMk/>
            <pc:sldMk cId="2041282590" sldId="258"/>
            <ac:spMk id="13" creationId="{2279A7B8-EA56-4BEE-8249-1278CF2528BA}"/>
          </ac:spMkLst>
        </pc:spChg>
        <pc:spChg chg="mod">
          <ac:chgData name="VAN GRUNDERBEECK Bastien" userId="19f8f940-a2a4-49d2-a9f7-f18fd1ae97fa" providerId="ADAL" clId="{DFF12D86-6874-4B51-9234-9D9B0F143E38}" dt="2021-04-09T14:46:36.996" v="1639" actId="1076"/>
          <ac:spMkLst>
            <pc:docMk/>
            <pc:sldMk cId="2041282590" sldId="258"/>
            <ac:spMk id="16" creationId="{6960AC09-E778-495E-A799-289787330A11}"/>
          </ac:spMkLst>
        </pc:spChg>
        <pc:spChg chg="mod">
          <ac:chgData name="VAN GRUNDERBEECK Bastien" userId="19f8f940-a2a4-49d2-a9f7-f18fd1ae97fa" providerId="ADAL" clId="{DFF12D86-6874-4B51-9234-9D9B0F143E38}" dt="2021-04-09T12:48:06.427" v="157" actId="1076"/>
          <ac:spMkLst>
            <pc:docMk/>
            <pc:sldMk cId="2041282590" sldId="258"/>
            <ac:spMk id="22" creationId="{460FE951-5486-43F3-BE1E-2EB7976DD152}"/>
          </ac:spMkLst>
        </pc:spChg>
        <pc:picChg chg="mod">
          <ac:chgData name="VAN GRUNDERBEECK Bastien" userId="19f8f940-a2a4-49d2-a9f7-f18fd1ae97fa" providerId="ADAL" clId="{DFF12D86-6874-4B51-9234-9D9B0F143E38}" dt="2021-04-09T14:46:36.996" v="1639" actId="1076"/>
          <ac:picMkLst>
            <pc:docMk/>
            <pc:sldMk cId="2041282590" sldId="258"/>
            <ac:picMk id="9" creationId="{8513516B-21DE-4CBE-B21F-05DC1B3BB994}"/>
          </ac:picMkLst>
        </pc:picChg>
        <pc:picChg chg="mod">
          <ac:chgData name="VAN GRUNDERBEECK Bastien" userId="19f8f940-a2a4-49d2-a9f7-f18fd1ae97fa" providerId="ADAL" clId="{DFF12D86-6874-4B51-9234-9D9B0F143E38}" dt="2021-04-09T12:47:48.467" v="155" actId="1076"/>
          <ac:picMkLst>
            <pc:docMk/>
            <pc:sldMk cId="2041282590" sldId="258"/>
            <ac:picMk id="23" creationId="{D337B651-E7CF-4E4C-94C7-5E4C304965B6}"/>
          </ac:picMkLst>
        </pc:picChg>
        <pc:picChg chg="mod">
          <ac:chgData name="VAN GRUNDERBEECK Bastien" userId="19f8f940-a2a4-49d2-a9f7-f18fd1ae97fa" providerId="ADAL" clId="{DFF12D86-6874-4B51-9234-9D9B0F143E38}" dt="2021-04-09T14:46:29.465" v="1638" actId="1076"/>
          <ac:picMkLst>
            <pc:docMk/>
            <pc:sldMk cId="2041282590" sldId="258"/>
            <ac:picMk id="45" creationId="{B8790131-D309-4645-8F28-629E959DAC46}"/>
          </ac:picMkLst>
        </pc:picChg>
        <pc:picChg chg="add mod">
          <ac:chgData name="VAN GRUNDERBEECK Bastien" userId="19f8f940-a2a4-49d2-a9f7-f18fd1ae97fa" providerId="ADAL" clId="{DFF12D86-6874-4B51-9234-9D9B0F143E38}" dt="2021-04-09T14:46:47.401" v="1643" actId="1076"/>
          <ac:picMkLst>
            <pc:docMk/>
            <pc:sldMk cId="2041282590" sldId="258"/>
            <ac:picMk id="1026" creationId="{F0873BEE-ED95-4996-87F3-1027DE3C847D}"/>
          </ac:picMkLst>
        </pc:picChg>
      </pc:sldChg>
      <pc:sldChg chg="modSp mod">
        <pc:chgData name="VAN GRUNDERBEECK Bastien" userId="19f8f940-a2a4-49d2-a9f7-f18fd1ae97fa" providerId="ADAL" clId="{DFF12D86-6874-4B51-9234-9D9B0F143E38}" dt="2021-04-09T12:44:28.992" v="136"/>
        <pc:sldMkLst>
          <pc:docMk/>
          <pc:sldMk cId="137837495" sldId="272"/>
        </pc:sldMkLst>
        <pc:spChg chg="mod">
          <ac:chgData name="VAN GRUNDERBEECK Bastien" userId="19f8f940-a2a4-49d2-a9f7-f18fd1ae97fa" providerId="ADAL" clId="{DFF12D86-6874-4B51-9234-9D9B0F143E38}" dt="2021-04-09T12:44:28.992" v="136"/>
          <ac:spMkLst>
            <pc:docMk/>
            <pc:sldMk cId="137837495" sldId="272"/>
            <ac:spMk id="2" creationId="{00000000-0000-0000-0000-000000000000}"/>
          </ac:spMkLst>
        </pc:spChg>
      </pc:sldChg>
      <pc:sldChg chg="modSp mod">
        <pc:chgData name="VAN GRUNDERBEECK Bastien" userId="19f8f940-a2a4-49d2-a9f7-f18fd1ae97fa" providerId="ADAL" clId="{DFF12D86-6874-4B51-9234-9D9B0F143E38}" dt="2021-04-13T09:01:22.465" v="1739" actId="20577"/>
        <pc:sldMkLst>
          <pc:docMk/>
          <pc:sldMk cId="2691426769" sldId="273"/>
        </pc:sldMkLst>
        <pc:spChg chg="mod">
          <ac:chgData name="VAN GRUNDERBEECK Bastien" userId="19f8f940-a2a4-49d2-a9f7-f18fd1ae97fa" providerId="ADAL" clId="{DFF12D86-6874-4B51-9234-9D9B0F143E38}" dt="2021-04-13T09:01:22.465" v="1739" actId="20577"/>
          <ac:spMkLst>
            <pc:docMk/>
            <pc:sldMk cId="2691426769" sldId="273"/>
            <ac:spMk id="5" creationId="{00000000-0000-0000-0000-000000000000}"/>
          </ac:spMkLst>
        </pc:spChg>
      </pc:sldChg>
      <pc:sldChg chg="addSp delSp modSp add mod">
        <pc:chgData name="VAN GRUNDERBEECK Bastien" userId="19f8f940-a2a4-49d2-a9f7-f18fd1ae97fa" providerId="ADAL" clId="{DFF12D86-6874-4B51-9234-9D9B0F143E38}" dt="2021-04-09T14:45:46.594" v="1635" actId="478"/>
        <pc:sldMkLst>
          <pc:docMk/>
          <pc:sldMk cId="3783452948" sldId="275"/>
        </pc:sldMkLst>
        <pc:spChg chg="mod">
          <ac:chgData name="VAN GRUNDERBEECK Bastien" userId="19f8f940-a2a4-49d2-a9f7-f18fd1ae97fa" providerId="ADAL" clId="{DFF12D86-6874-4B51-9234-9D9B0F143E38}" dt="2021-04-09T12:50:59.022" v="219" actId="20577"/>
          <ac:spMkLst>
            <pc:docMk/>
            <pc:sldMk cId="3783452948" sldId="275"/>
            <ac:spMk id="4" creationId="{E2003A83-E16E-448F-826C-D75FAC74574C}"/>
          </ac:spMkLst>
        </pc:spChg>
        <pc:spChg chg="del">
          <ac:chgData name="VAN GRUNDERBEECK Bastien" userId="19f8f940-a2a4-49d2-a9f7-f18fd1ae97fa" providerId="ADAL" clId="{DFF12D86-6874-4B51-9234-9D9B0F143E38}" dt="2021-04-09T12:51:06.653" v="220" actId="478"/>
          <ac:spMkLst>
            <pc:docMk/>
            <pc:sldMk cId="3783452948" sldId="275"/>
            <ac:spMk id="11" creationId="{05BF7022-9A99-4565-B6AC-E459201943FF}"/>
          </ac:spMkLst>
        </pc:spChg>
        <pc:spChg chg="del">
          <ac:chgData name="VAN GRUNDERBEECK Bastien" userId="19f8f940-a2a4-49d2-a9f7-f18fd1ae97fa" providerId="ADAL" clId="{DFF12D86-6874-4B51-9234-9D9B0F143E38}" dt="2021-04-09T12:51:10.701" v="222" actId="478"/>
          <ac:spMkLst>
            <pc:docMk/>
            <pc:sldMk cId="3783452948" sldId="275"/>
            <ac:spMk id="13" creationId="{2279A7B8-EA56-4BEE-8249-1278CF2528BA}"/>
          </ac:spMkLst>
        </pc:spChg>
        <pc:spChg chg="mod">
          <ac:chgData name="VAN GRUNDERBEECK Bastien" userId="19f8f940-a2a4-49d2-a9f7-f18fd1ae97fa" providerId="ADAL" clId="{DFF12D86-6874-4B51-9234-9D9B0F143E38}" dt="2021-04-09T12:59:50.117" v="297" actId="1076"/>
          <ac:spMkLst>
            <pc:docMk/>
            <pc:sldMk cId="3783452948" sldId="275"/>
            <ac:spMk id="16" creationId="{6960AC09-E778-495E-A799-289787330A11}"/>
          </ac:spMkLst>
        </pc:spChg>
        <pc:spChg chg="add mod">
          <ac:chgData name="VAN GRUNDERBEECK Bastien" userId="19f8f940-a2a4-49d2-a9f7-f18fd1ae97fa" providerId="ADAL" clId="{DFF12D86-6874-4B51-9234-9D9B0F143E38}" dt="2021-04-09T12:57:18.148" v="275" actId="1076"/>
          <ac:spMkLst>
            <pc:docMk/>
            <pc:sldMk cId="3783452948" sldId="275"/>
            <ac:spMk id="17" creationId="{0EE6CB25-BEBA-408D-8512-29078DFAEECF}"/>
          </ac:spMkLst>
        </pc:spChg>
        <pc:spChg chg="add mod">
          <ac:chgData name="VAN GRUNDERBEECK Bastien" userId="19f8f940-a2a4-49d2-a9f7-f18fd1ae97fa" providerId="ADAL" clId="{DFF12D86-6874-4B51-9234-9D9B0F143E38}" dt="2021-04-09T12:58:56.462" v="294" actId="1076"/>
          <ac:spMkLst>
            <pc:docMk/>
            <pc:sldMk cId="3783452948" sldId="275"/>
            <ac:spMk id="18" creationId="{06D99C8F-CD4E-4861-9B19-0E01F1E50AA7}"/>
          </ac:spMkLst>
        </pc:spChg>
        <pc:spChg chg="add mod">
          <ac:chgData name="VAN GRUNDERBEECK Bastien" userId="19f8f940-a2a4-49d2-a9f7-f18fd1ae97fa" providerId="ADAL" clId="{DFF12D86-6874-4B51-9234-9D9B0F143E38}" dt="2021-04-09T12:58:47.938" v="293" actId="1076"/>
          <ac:spMkLst>
            <pc:docMk/>
            <pc:sldMk cId="3783452948" sldId="275"/>
            <ac:spMk id="19" creationId="{E14E64F4-10D6-4738-9347-68F4644F6048}"/>
          </ac:spMkLst>
        </pc:spChg>
        <pc:spChg chg="add mod">
          <ac:chgData name="VAN GRUNDERBEECK Bastien" userId="19f8f940-a2a4-49d2-a9f7-f18fd1ae97fa" providerId="ADAL" clId="{DFF12D86-6874-4B51-9234-9D9B0F143E38}" dt="2021-04-09T13:57:56.659" v="1041" actId="1076"/>
          <ac:spMkLst>
            <pc:docMk/>
            <pc:sldMk cId="3783452948" sldId="275"/>
            <ac:spMk id="20" creationId="{ED1C5F26-7554-4C60-8E5B-B0DD874C64EB}"/>
          </ac:spMkLst>
        </pc:spChg>
        <pc:spChg chg="mod">
          <ac:chgData name="VAN GRUNDERBEECK Bastien" userId="19f8f940-a2a4-49d2-a9f7-f18fd1ae97fa" providerId="ADAL" clId="{DFF12D86-6874-4B51-9234-9D9B0F143E38}" dt="2021-04-09T12:59:42.229" v="296" actId="1076"/>
          <ac:spMkLst>
            <pc:docMk/>
            <pc:sldMk cId="3783452948" sldId="275"/>
            <ac:spMk id="22" creationId="{460FE951-5486-43F3-BE1E-2EB7976DD152}"/>
          </ac:spMkLst>
        </pc:spChg>
        <pc:spChg chg="add mod">
          <ac:chgData name="VAN GRUNDERBEECK Bastien" userId="19f8f940-a2a4-49d2-a9f7-f18fd1ae97fa" providerId="ADAL" clId="{DFF12D86-6874-4B51-9234-9D9B0F143E38}" dt="2021-04-09T13:57:56.659" v="1041" actId="1076"/>
          <ac:spMkLst>
            <pc:docMk/>
            <pc:sldMk cId="3783452948" sldId="275"/>
            <ac:spMk id="25" creationId="{257ED06E-D8AA-41CC-B602-5E68586E7295}"/>
          </ac:spMkLst>
        </pc:spChg>
        <pc:picChg chg="add mod">
          <ac:chgData name="VAN GRUNDERBEECK Bastien" userId="19f8f940-a2a4-49d2-a9f7-f18fd1ae97fa" providerId="ADAL" clId="{DFF12D86-6874-4B51-9234-9D9B0F143E38}" dt="2021-04-09T14:44:46.026" v="1625" actId="1076"/>
          <ac:picMkLst>
            <pc:docMk/>
            <pc:sldMk cId="3783452948" sldId="275"/>
            <ac:picMk id="3" creationId="{6D436C35-B61B-4A27-B5C7-F0974DAC0189}"/>
          </ac:picMkLst>
        </pc:picChg>
        <pc:picChg chg="add del mod">
          <ac:chgData name="VAN GRUNDERBEECK Bastien" userId="19f8f940-a2a4-49d2-a9f7-f18fd1ae97fa" providerId="ADAL" clId="{DFF12D86-6874-4B51-9234-9D9B0F143E38}" dt="2021-04-09T14:45:38.314" v="1631" actId="478"/>
          <ac:picMkLst>
            <pc:docMk/>
            <pc:sldMk cId="3783452948" sldId="275"/>
            <ac:picMk id="6" creationId="{0A9289CF-E191-4AAD-AEB9-7398F65F13E8}"/>
          </ac:picMkLst>
        </pc:picChg>
        <pc:picChg chg="add del mod">
          <ac:chgData name="VAN GRUNDERBEECK Bastien" userId="19f8f940-a2a4-49d2-a9f7-f18fd1ae97fa" providerId="ADAL" clId="{DFF12D86-6874-4B51-9234-9D9B0F143E38}" dt="2021-04-09T14:45:46.594" v="1635" actId="478"/>
          <ac:picMkLst>
            <pc:docMk/>
            <pc:sldMk cId="3783452948" sldId="275"/>
            <ac:picMk id="8" creationId="{99D15355-7391-43A4-BFE8-A219B5B751C3}"/>
          </ac:picMkLst>
        </pc:picChg>
        <pc:picChg chg="mod">
          <ac:chgData name="VAN GRUNDERBEECK Bastien" userId="19f8f940-a2a4-49d2-a9f7-f18fd1ae97fa" providerId="ADAL" clId="{DFF12D86-6874-4B51-9234-9D9B0F143E38}" dt="2021-04-09T12:59:50.117" v="297" actId="1076"/>
          <ac:picMkLst>
            <pc:docMk/>
            <pc:sldMk cId="3783452948" sldId="275"/>
            <ac:picMk id="9" creationId="{8513516B-21DE-4CBE-B21F-05DC1B3BB994}"/>
          </ac:picMkLst>
        </pc:picChg>
        <pc:picChg chg="add mod">
          <ac:chgData name="VAN GRUNDERBEECK Bastien" userId="19f8f940-a2a4-49d2-a9f7-f18fd1ae97fa" providerId="ADAL" clId="{DFF12D86-6874-4B51-9234-9D9B0F143E38}" dt="2021-04-09T12:59:04.970" v="295" actId="554"/>
          <ac:picMkLst>
            <pc:docMk/>
            <pc:sldMk cId="3783452948" sldId="275"/>
            <ac:picMk id="12" creationId="{AC686CF8-C480-47BD-9836-2EAE3A8FC8A6}"/>
          </ac:picMkLst>
        </pc:picChg>
        <pc:picChg chg="add mod modCrop">
          <ac:chgData name="VAN GRUNDERBEECK Bastien" userId="19f8f940-a2a4-49d2-a9f7-f18fd1ae97fa" providerId="ADAL" clId="{DFF12D86-6874-4B51-9234-9D9B0F143E38}" dt="2021-04-09T12:58:56.462" v="294" actId="1076"/>
          <ac:picMkLst>
            <pc:docMk/>
            <pc:sldMk cId="3783452948" sldId="275"/>
            <ac:picMk id="14" creationId="{963FDBCE-BB6E-4162-BCD0-C82D81F94831}"/>
          </ac:picMkLst>
        </pc:picChg>
        <pc:picChg chg="add mod">
          <ac:chgData name="VAN GRUNDERBEECK Bastien" userId="19f8f940-a2a4-49d2-a9f7-f18fd1ae97fa" providerId="ADAL" clId="{DFF12D86-6874-4B51-9234-9D9B0F143E38}" dt="2021-04-09T12:59:04.970" v="295" actId="554"/>
          <ac:picMkLst>
            <pc:docMk/>
            <pc:sldMk cId="3783452948" sldId="275"/>
            <ac:picMk id="15" creationId="{C9C6C040-F1AC-465D-9967-FF82A3FB03A3}"/>
          </ac:picMkLst>
        </pc:picChg>
        <pc:picChg chg="add mod">
          <ac:chgData name="VAN GRUNDERBEECK Bastien" userId="19f8f940-a2a4-49d2-a9f7-f18fd1ae97fa" providerId="ADAL" clId="{DFF12D86-6874-4B51-9234-9D9B0F143E38}" dt="2021-04-09T13:57:56.659" v="1041" actId="1076"/>
          <ac:picMkLst>
            <pc:docMk/>
            <pc:sldMk cId="3783452948" sldId="275"/>
            <ac:picMk id="21" creationId="{CEB5152F-9EFF-49DB-980A-F5EC981FFB1F}"/>
          </ac:picMkLst>
        </pc:picChg>
        <pc:picChg chg="mod">
          <ac:chgData name="VAN GRUNDERBEECK Bastien" userId="19f8f940-a2a4-49d2-a9f7-f18fd1ae97fa" providerId="ADAL" clId="{DFF12D86-6874-4B51-9234-9D9B0F143E38}" dt="2021-04-09T12:59:42.229" v="296" actId="1076"/>
          <ac:picMkLst>
            <pc:docMk/>
            <pc:sldMk cId="3783452948" sldId="275"/>
            <ac:picMk id="23" creationId="{D337B651-E7CF-4E4C-94C7-5E4C304965B6}"/>
          </ac:picMkLst>
        </pc:picChg>
        <pc:picChg chg="add mod">
          <ac:chgData name="VAN GRUNDERBEECK Bastien" userId="19f8f940-a2a4-49d2-a9f7-f18fd1ae97fa" providerId="ADAL" clId="{DFF12D86-6874-4B51-9234-9D9B0F143E38}" dt="2021-04-09T13:57:56.659" v="1041" actId="1076"/>
          <ac:picMkLst>
            <pc:docMk/>
            <pc:sldMk cId="3783452948" sldId="275"/>
            <ac:picMk id="24" creationId="{0A591D17-70B2-46E1-90DF-7DA4E352DC68}"/>
          </ac:picMkLst>
        </pc:picChg>
        <pc:picChg chg="del">
          <ac:chgData name="VAN GRUNDERBEECK Bastien" userId="19f8f940-a2a4-49d2-a9f7-f18fd1ae97fa" providerId="ADAL" clId="{DFF12D86-6874-4B51-9234-9D9B0F143E38}" dt="2021-04-09T12:51:09.479" v="221" actId="478"/>
          <ac:picMkLst>
            <pc:docMk/>
            <pc:sldMk cId="3783452948" sldId="275"/>
            <ac:picMk id="45" creationId="{B8790131-D309-4645-8F28-629E959DAC46}"/>
          </ac:picMkLst>
        </pc:picChg>
        <pc:picChg chg="del">
          <ac:chgData name="VAN GRUNDERBEECK Bastien" userId="19f8f940-a2a4-49d2-a9f7-f18fd1ae97fa" providerId="ADAL" clId="{DFF12D86-6874-4B51-9234-9D9B0F143E38}" dt="2021-04-09T12:51:06.653" v="220" actId="478"/>
          <ac:picMkLst>
            <pc:docMk/>
            <pc:sldMk cId="3783452948" sldId="275"/>
            <ac:picMk id="1026" creationId="{F0873BEE-ED95-4996-87F3-1027DE3C847D}"/>
          </ac:picMkLst>
        </pc:picChg>
      </pc:sldChg>
      <pc:sldChg chg="addSp delSp modSp add mod">
        <pc:chgData name="VAN GRUNDERBEECK Bastien" userId="19f8f940-a2a4-49d2-a9f7-f18fd1ae97fa" providerId="ADAL" clId="{DFF12D86-6874-4B51-9234-9D9B0F143E38}" dt="2021-04-20T12:21:12.486" v="1912" actId="1035"/>
        <pc:sldMkLst>
          <pc:docMk/>
          <pc:sldMk cId="1499254638" sldId="276"/>
        </pc:sldMkLst>
        <pc:spChg chg="mod">
          <ac:chgData name="VAN GRUNDERBEECK Bastien" userId="19f8f940-a2a4-49d2-a9f7-f18fd1ae97fa" providerId="ADAL" clId="{DFF12D86-6874-4B51-9234-9D9B0F143E38}" dt="2021-04-09T13:00:17.837" v="319" actId="20577"/>
          <ac:spMkLst>
            <pc:docMk/>
            <pc:sldMk cId="1499254638" sldId="276"/>
            <ac:spMk id="4" creationId="{E2003A83-E16E-448F-826C-D75FAC74574C}"/>
          </ac:spMkLst>
        </pc:spChg>
        <pc:spChg chg="del">
          <ac:chgData name="VAN GRUNDERBEECK Bastien" userId="19f8f940-a2a4-49d2-a9f7-f18fd1ae97fa" providerId="ADAL" clId="{DFF12D86-6874-4B51-9234-9D9B0F143E38}" dt="2021-04-09T13:01:04.508" v="323" actId="478"/>
          <ac:spMkLst>
            <pc:docMk/>
            <pc:sldMk cId="1499254638" sldId="276"/>
            <ac:spMk id="16" creationId="{6960AC09-E778-495E-A799-289787330A11}"/>
          </ac:spMkLst>
        </pc:spChg>
        <pc:spChg chg="mod">
          <ac:chgData name="VAN GRUNDERBEECK Bastien" userId="19f8f940-a2a4-49d2-a9f7-f18fd1ae97fa" providerId="ADAL" clId="{DFF12D86-6874-4B51-9234-9D9B0F143E38}" dt="2021-04-20T12:21:12.486" v="1912" actId="1035"/>
          <ac:spMkLst>
            <pc:docMk/>
            <pc:sldMk cId="1499254638" sldId="276"/>
            <ac:spMk id="17" creationId="{0EE6CB25-BEBA-408D-8512-29078DFAEECF}"/>
          </ac:spMkLst>
        </pc:spChg>
        <pc:spChg chg="mod">
          <ac:chgData name="VAN GRUNDERBEECK Bastien" userId="19f8f940-a2a4-49d2-a9f7-f18fd1ae97fa" providerId="ADAL" clId="{DFF12D86-6874-4B51-9234-9D9B0F143E38}" dt="2021-04-09T14:01:17.937" v="1065" actId="1076"/>
          <ac:spMkLst>
            <pc:docMk/>
            <pc:sldMk cId="1499254638" sldId="276"/>
            <ac:spMk id="18" creationId="{06D99C8F-CD4E-4861-9B19-0E01F1E50AA7}"/>
          </ac:spMkLst>
        </pc:spChg>
        <pc:spChg chg="mod">
          <ac:chgData name="VAN GRUNDERBEECK Bastien" userId="19f8f940-a2a4-49d2-a9f7-f18fd1ae97fa" providerId="ADAL" clId="{DFF12D86-6874-4B51-9234-9D9B0F143E38}" dt="2021-04-09T14:00:29.460" v="1062" actId="554"/>
          <ac:spMkLst>
            <pc:docMk/>
            <pc:sldMk cId="1499254638" sldId="276"/>
            <ac:spMk id="19" creationId="{E14E64F4-10D6-4738-9347-68F4644F6048}"/>
          </ac:spMkLst>
        </pc:spChg>
        <pc:spChg chg="add mod">
          <ac:chgData name="VAN GRUNDERBEECK Bastien" userId="19f8f940-a2a4-49d2-a9f7-f18fd1ae97fa" providerId="ADAL" clId="{DFF12D86-6874-4B51-9234-9D9B0F143E38}" dt="2021-04-09T13:01:13.430" v="324" actId="1076"/>
          <ac:spMkLst>
            <pc:docMk/>
            <pc:sldMk cId="1499254638" sldId="276"/>
            <ac:spMk id="21" creationId="{33FADDBB-2EEB-48F9-A5EC-0B23BC98B61D}"/>
          </ac:spMkLst>
        </pc:spChg>
        <pc:spChg chg="add mod">
          <ac:chgData name="VAN GRUNDERBEECK Bastien" userId="19f8f940-a2a4-49d2-a9f7-f18fd1ae97fa" providerId="ADAL" clId="{DFF12D86-6874-4B51-9234-9D9B0F143E38}" dt="2021-04-20T12:21:12.486" v="1912" actId="1035"/>
          <ac:spMkLst>
            <pc:docMk/>
            <pc:sldMk cId="1499254638" sldId="276"/>
            <ac:spMk id="24" creationId="{356C80D1-AE88-42A4-9852-AFA82724E4CD}"/>
          </ac:spMkLst>
        </pc:spChg>
        <pc:spChg chg="add mod">
          <ac:chgData name="VAN GRUNDERBEECK Bastien" userId="19f8f940-a2a4-49d2-a9f7-f18fd1ae97fa" providerId="ADAL" clId="{DFF12D86-6874-4B51-9234-9D9B0F143E38}" dt="2021-04-20T12:20:52.093" v="1840" actId="1037"/>
          <ac:spMkLst>
            <pc:docMk/>
            <pc:sldMk cId="1499254638" sldId="276"/>
            <ac:spMk id="25" creationId="{2B745C77-E370-4820-9F57-75A4F10ACD5D}"/>
          </ac:spMkLst>
        </pc:spChg>
        <pc:spChg chg="add mod">
          <ac:chgData name="VAN GRUNDERBEECK Bastien" userId="19f8f940-a2a4-49d2-a9f7-f18fd1ae97fa" providerId="ADAL" clId="{DFF12D86-6874-4B51-9234-9D9B0F143E38}" dt="2021-04-20T12:19:45.213" v="1807" actId="1076"/>
          <ac:spMkLst>
            <pc:docMk/>
            <pc:sldMk cId="1499254638" sldId="276"/>
            <ac:spMk id="26" creationId="{89E34286-402B-4B29-A632-3540AD5A4F2B}"/>
          </ac:spMkLst>
        </pc:spChg>
        <pc:spChg chg="add mod">
          <ac:chgData name="VAN GRUNDERBEECK Bastien" userId="19f8f940-a2a4-49d2-a9f7-f18fd1ae97fa" providerId="ADAL" clId="{DFF12D86-6874-4B51-9234-9D9B0F143E38}" dt="2021-04-09T14:00:09.492" v="1059"/>
          <ac:spMkLst>
            <pc:docMk/>
            <pc:sldMk cId="1499254638" sldId="276"/>
            <ac:spMk id="27" creationId="{8AC350B9-A937-449E-8D1B-48EEA4F0816C}"/>
          </ac:spMkLst>
        </pc:spChg>
        <pc:spChg chg="add mod">
          <ac:chgData name="VAN GRUNDERBEECK Bastien" userId="19f8f940-a2a4-49d2-a9f7-f18fd1ae97fa" providerId="ADAL" clId="{DFF12D86-6874-4B51-9234-9D9B0F143E38}" dt="2021-04-09T14:00:09.492" v="1059"/>
          <ac:spMkLst>
            <pc:docMk/>
            <pc:sldMk cId="1499254638" sldId="276"/>
            <ac:spMk id="30" creationId="{C15B503D-CF2B-4AE9-A979-E9DCA1A250FD}"/>
          </ac:spMkLst>
        </pc:spChg>
        <pc:spChg chg="add mod">
          <ac:chgData name="VAN GRUNDERBEECK Bastien" userId="19f8f940-a2a4-49d2-a9f7-f18fd1ae97fa" providerId="ADAL" clId="{DFF12D86-6874-4B51-9234-9D9B0F143E38}" dt="2021-04-20T12:21:12.486" v="1912" actId="1035"/>
          <ac:spMkLst>
            <pc:docMk/>
            <pc:sldMk cId="1499254638" sldId="276"/>
            <ac:spMk id="33" creationId="{AB0AE9DE-2E08-409A-ACAD-B631C7269CDC}"/>
          </ac:spMkLst>
        </pc:spChg>
        <pc:spChg chg="add del mod">
          <ac:chgData name="VAN GRUNDERBEECK Bastien" userId="19f8f940-a2a4-49d2-a9f7-f18fd1ae97fa" providerId="ADAL" clId="{DFF12D86-6874-4B51-9234-9D9B0F143E38}" dt="2021-04-20T12:20:17.313" v="1812" actId="478"/>
          <ac:spMkLst>
            <pc:docMk/>
            <pc:sldMk cId="1499254638" sldId="276"/>
            <ac:spMk id="35" creationId="{E5D86A84-1896-4379-B6DC-5CF77CEEC8BD}"/>
          </ac:spMkLst>
        </pc:spChg>
        <pc:spChg chg="add mod">
          <ac:chgData name="VAN GRUNDERBEECK Bastien" userId="19f8f940-a2a4-49d2-a9f7-f18fd1ae97fa" providerId="ADAL" clId="{DFF12D86-6874-4B51-9234-9D9B0F143E38}" dt="2021-04-20T12:21:12.486" v="1912" actId="1035"/>
          <ac:spMkLst>
            <pc:docMk/>
            <pc:sldMk cId="1499254638" sldId="276"/>
            <ac:spMk id="36" creationId="{5CB439BE-58C8-4F83-81DD-E01CD13D9632}"/>
          </ac:spMkLst>
        </pc:spChg>
        <pc:spChg chg="add mod">
          <ac:chgData name="VAN GRUNDERBEECK Bastien" userId="19f8f940-a2a4-49d2-a9f7-f18fd1ae97fa" providerId="ADAL" clId="{DFF12D86-6874-4B51-9234-9D9B0F143E38}" dt="2021-04-20T12:20:47.780" v="1838" actId="1076"/>
          <ac:spMkLst>
            <pc:docMk/>
            <pc:sldMk cId="1499254638" sldId="276"/>
            <ac:spMk id="38" creationId="{1D475816-59D4-4CA5-8340-4490E38D29D2}"/>
          </ac:spMkLst>
        </pc:spChg>
        <pc:picChg chg="add mod">
          <ac:chgData name="VAN GRUNDERBEECK Bastien" userId="19f8f940-a2a4-49d2-a9f7-f18fd1ae97fa" providerId="ADAL" clId="{DFF12D86-6874-4B51-9234-9D9B0F143E38}" dt="2021-04-09T14:01:17.937" v="1065" actId="1076"/>
          <ac:picMkLst>
            <pc:docMk/>
            <pc:sldMk cId="1499254638" sldId="276"/>
            <ac:picMk id="3" creationId="{C957A8BC-6E3B-40D9-9C2E-B6B485AE4236}"/>
          </ac:picMkLst>
        </pc:picChg>
        <pc:picChg chg="add mod">
          <ac:chgData name="VAN GRUNDERBEECK Bastien" userId="19f8f940-a2a4-49d2-a9f7-f18fd1ae97fa" providerId="ADAL" clId="{DFF12D86-6874-4B51-9234-9D9B0F143E38}" dt="2021-04-09T14:00:17.428" v="1060" actId="1076"/>
          <ac:picMkLst>
            <pc:docMk/>
            <pc:sldMk cId="1499254638" sldId="276"/>
            <ac:picMk id="6" creationId="{2A985BD4-78CF-4D0E-AC0F-65BC73513B19}"/>
          </ac:picMkLst>
        </pc:picChg>
        <pc:picChg chg="add del mod">
          <ac:chgData name="VAN GRUNDERBEECK Bastien" userId="19f8f940-a2a4-49d2-a9f7-f18fd1ae97fa" providerId="ADAL" clId="{DFF12D86-6874-4B51-9234-9D9B0F143E38}" dt="2021-04-09T13:45:25.264" v="852" actId="478"/>
          <ac:picMkLst>
            <pc:docMk/>
            <pc:sldMk cId="1499254638" sldId="276"/>
            <ac:picMk id="8" creationId="{097A4EEC-4591-419C-80B5-D47211A6733C}"/>
          </ac:picMkLst>
        </pc:picChg>
        <pc:picChg chg="del">
          <ac:chgData name="VAN GRUNDERBEECK Bastien" userId="19f8f940-a2a4-49d2-a9f7-f18fd1ae97fa" providerId="ADAL" clId="{DFF12D86-6874-4B51-9234-9D9B0F143E38}" dt="2021-04-09T13:01:03.372" v="322" actId="478"/>
          <ac:picMkLst>
            <pc:docMk/>
            <pc:sldMk cId="1499254638" sldId="276"/>
            <ac:picMk id="9" creationId="{8513516B-21DE-4CBE-B21F-05DC1B3BB994}"/>
          </ac:picMkLst>
        </pc:picChg>
        <pc:picChg chg="add mod">
          <ac:chgData name="VAN GRUNDERBEECK Bastien" userId="19f8f940-a2a4-49d2-a9f7-f18fd1ae97fa" providerId="ADAL" clId="{DFF12D86-6874-4B51-9234-9D9B0F143E38}" dt="2021-04-09T13:45:50.018" v="857" actId="207"/>
          <ac:picMkLst>
            <pc:docMk/>
            <pc:sldMk cId="1499254638" sldId="276"/>
            <ac:picMk id="11" creationId="{7E982DAF-3E87-40EC-BCA1-60DBC2244329}"/>
          </ac:picMkLst>
        </pc:picChg>
        <pc:picChg chg="del">
          <ac:chgData name="VAN GRUNDERBEECK Bastien" userId="19f8f940-a2a4-49d2-a9f7-f18fd1ae97fa" providerId="ADAL" clId="{DFF12D86-6874-4B51-9234-9D9B0F143E38}" dt="2021-04-09T13:10:29.828" v="438" actId="478"/>
          <ac:picMkLst>
            <pc:docMk/>
            <pc:sldMk cId="1499254638" sldId="276"/>
            <ac:picMk id="12" creationId="{AC686CF8-C480-47BD-9836-2EAE3A8FC8A6}"/>
          </ac:picMkLst>
        </pc:picChg>
        <pc:picChg chg="del">
          <ac:chgData name="VAN GRUNDERBEECK Bastien" userId="19f8f940-a2a4-49d2-a9f7-f18fd1ae97fa" providerId="ADAL" clId="{DFF12D86-6874-4B51-9234-9D9B0F143E38}" dt="2021-04-09T13:02:01.467" v="331" actId="478"/>
          <ac:picMkLst>
            <pc:docMk/>
            <pc:sldMk cId="1499254638" sldId="276"/>
            <ac:picMk id="14" creationId="{963FDBCE-BB6E-4162-BCD0-C82D81F94831}"/>
          </ac:picMkLst>
        </pc:picChg>
        <pc:picChg chg="del">
          <ac:chgData name="VAN GRUNDERBEECK Bastien" userId="19f8f940-a2a4-49d2-a9f7-f18fd1ae97fa" providerId="ADAL" clId="{DFF12D86-6874-4B51-9234-9D9B0F143E38}" dt="2021-04-09T13:02:02.284" v="332" actId="478"/>
          <ac:picMkLst>
            <pc:docMk/>
            <pc:sldMk cId="1499254638" sldId="276"/>
            <ac:picMk id="15" creationId="{C9C6C040-F1AC-465D-9967-FF82A3FB03A3}"/>
          </ac:picMkLst>
        </pc:picChg>
        <pc:picChg chg="add mod">
          <ac:chgData name="VAN GRUNDERBEECK Bastien" userId="19f8f940-a2a4-49d2-a9f7-f18fd1ae97fa" providerId="ADAL" clId="{DFF12D86-6874-4B51-9234-9D9B0F143E38}" dt="2021-04-09T13:01:13.430" v="324" actId="1076"/>
          <ac:picMkLst>
            <pc:docMk/>
            <pc:sldMk cId="1499254638" sldId="276"/>
            <ac:picMk id="20" creationId="{2ED3D53A-5587-47F0-8889-09C7BEFE5E78}"/>
          </ac:picMkLst>
        </pc:picChg>
        <pc:picChg chg="add mod">
          <ac:chgData name="VAN GRUNDERBEECK Bastien" userId="19f8f940-a2a4-49d2-a9f7-f18fd1ae97fa" providerId="ADAL" clId="{DFF12D86-6874-4B51-9234-9D9B0F143E38}" dt="2021-04-09T14:00:09.492" v="1059"/>
          <ac:picMkLst>
            <pc:docMk/>
            <pc:sldMk cId="1499254638" sldId="276"/>
            <ac:picMk id="28" creationId="{50C71C9E-A978-46CC-90AD-EC00EF46951A}"/>
          </ac:picMkLst>
        </pc:picChg>
        <pc:picChg chg="add mod">
          <ac:chgData name="VAN GRUNDERBEECK Bastien" userId="19f8f940-a2a4-49d2-a9f7-f18fd1ae97fa" providerId="ADAL" clId="{DFF12D86-6874-4B51-9234-9D9B0F143E38}" dt="2021-04-09T14:00:09.492" v="1059"/>
          <ac:picMkLst>
            <pc:docMk/>
            <pc:sldMk cId="1499254638" sldId="276"/>
            <ac:picMk id="29" creationId="{E5D6E430-C020-40F5-8FAE-B606E5340ADC}"/>
          </ac:picMkLst>
        </pc:picChg>
        <pc:picChg chg="add mod">
          <ac:chgData name="VAN GRUNDERBEECK Bastien" userId="19f8f940-a2a4-49d2-a9f7-f18fd1ae97fa" providerId="ADAL" clId="{DFF12D86-6874-4B51-9234-9D9B0F143E38}" dt="2021-04-20T12:19:45.213" v="1807" actId="1076"/>
          <ac:picMkLst>
            <pc:docMk/>
            <pc:sldMk cId="1499254638" sldId="276"/>
            <ac:picMk id="32" creationId="{30FA16B3-0A9B-40B2-AE0F-AE315E733E5D}"/>
          </ac:picMkLst>
        </pc:picChg>
        <pc:picChg chg="add mod">
          <ac:chgData name="VAN GRUNDERBEECK Bastien" userId="19f8f940-a2a4-49d2-a9f7-f18fd1ae97fa" providerId="ADAL" clId="{DFF12D86-6874-4B51-9234-9D9B0F143E38}" dt="2021-04-20T12:21:12.486" v="1912" actId="1035"/>
          <ac:picMkLst>
            <pc:docMk/>
            <pc:sldMk cId="1499254638" sldId="276"/>
            <ac:picMk id="34" creationId="{10A91899-EE8A-48BC-8505-7A8FEC7E3534}"/>
          </ac:picMkLst>
        </pc:picChg>
        <pc:picChg chg="add mod">
          <ac:chgData name="VAN GRUNDERBEECK Bastien" userId="19f8f940-a2a4-49d2-a9f7-f18fd1ae97fa" providerId="ADAL" clId="{DFF12D86-6874-4B51-9234-9D9B0F143E38}" dt="2021-04-20T12:21:12.486" v="1912" actId="1035"/>
          <ac:picMkLst>
            <pc:docMk/>
            <pc:sldMk cId="1499254638" sldId="276"/>
            <ac:picMk id="37" creationId="{C399AB2D-6E5C-4664-82C2-56AEB8E740D7}"/>
          </ac:picMkLst>
        </pc:picChg>
        <pc:picChg chg="add mod">
          <ac:chgData name="VAN GRUNDERBEECK Bastien" userId="19f8f940-a2a4-49d2-a9f7-f18fd1ae97fa" providerId="ADAL" clId="{DFF12D86-6874-4B51-9234-9D9B0F143E38}" dt="2021-04-20T12:20:47.780" v="1838" actId="1076"/>
          <ac:picMkLst>
            <pc:docMk/>
            <pc:sldMk cId="1499254638" sldId="276"/>
            <ac:picMk id="39" creationId="{32553B1B-D990-4DE2-BFD4-39C6EDB8CCD4}"/>
          </ac:picMkLst>
        </pc:picChg>
      </pc:sldChg>
      <pc:sldChg chg="addSp delSp modSp add mod ord">
        <pc:chgData name="VAN GRUNDERBEECK Bastien" userId="19f8f940-a2a4-49d2-a9f7-f18fd1ae97fa" providerId="ADAL" clId="{DFF12D86-6874-4B51-9234-9D9B0F143E38}" dt="2021-04-20T12:43:50.883" v="2051" actId="207"/>
        <pc:sldMkLst>
          <pc:docMk/>
          <pc:sldMk cId="1387832425" sldId="277"/>
        </pc:sldMkLst>
        <pc:spChg chg="mod">
          <ac:chgData name="VAN GRUNDERBEECK Bastien" userId="19f8f940-a2a4-49d2-a9f7-f18fd1ae97fa" providerId="ADAL" clId="{DFF12D86-6874-4B51-9234-9D9B0F143E38}" dt="2021-04-09T13:20:09.426" v="483" actId="20577"/>
          <ac:spMkLst>
            <pc:docMk/>
            <pc:sldMk cId="1387832425" sldId="277"/>
            <ac:spMk id="4" creationId="{E2003A83-E16E-448F-826C-D75FAC74574C}"/>
          </ac:spMkLst>
        </pc:spChg>
        <pc:spChg chg="add del">
          <ac:chgData name="VAN GRUNDERBEECK Bastien" userId="19f8f940-a2a4-49d2-a9f7-f18fd1ae97fa" providerId="ADAL" clId="{DFF12D86-6874-4B51-9234-9D9B0F143E38}" dt="2021-04-09T13:24:30.210" v="545" actId="478"/>
          <ac:spMkLst>
            <pc:docMk/>
            <pc:sldMk cId="1387832425" sldId="277"/>
            <ac:spMk id="7" creationId="{C8AE94C0-0304-4B9D-9625-02221BC2FEE2}"/>
          </ac:spMkLst>
        </pc:spChg>
        <pc:spChg chg="add del mod">
          <ac:chgData name="VAN GRUNDERBEECK Bastien" userId="19f8f940-a2a4-49d2-a9f7-f18fd1ae97fa" providerId="ADAL" clId="{DFF12D86-6874-4B51-9234-9D9B0F143E38}" dt="2021-04-09T13:58:04.255" v="1043" actId="478"/>
          <ac:spMkLst>
            <pc:docMk/>
            <pc:sldMk cId="1387832425" sldId="277"/>
            <ac:spMk id="8" creationId="{62D90A65-C718-4D24-8554-12564265EA22}"/>
          </ac:spMkLst>
        </pc:spChg>
        <pc:spChg chg="add del mod">
          <ac:chgData name="VAN GRUNDERBEECK Bastien" userId="19f8f940-a2a4-49d2-a9f7-f18fd1ae97fa" providerId="ADAL" clId="{DFF12D86-6874-4B51-9234-9D9B0F143E38}" dt="2021-04-09T13:58:04.255" v="1043" actId="478"/>
          <ac:spMkLst>
            <pc:docMk/>
            <pc:sldMk cId="1387832425" sldId="277"/>
            <ac:spMk id="15" creationId="{19B1802A-3E46-494C-B5DF-5B637C3C609E}"/>
          </ac:spMkLst>
        </pc:spChg>
        <pc:spChg chg="mod">
          <ac:chgData name="VAN GRUNDERBEECK Bastien" userId="19f8f940-a2a4-49d2-a9f7-f18fd1ae97fa" providerId="ADAL" clId="{DFF12D86-6874-4B51-9234-9D9B0F143E38}" dt="2021-04-09T13:59:37.191" v="1058" actId="408"/>
          <ac:spMkLst>
            <pc:docMk/>
            <pc:sldMk cId="1387832425" sldId="277"/>
            <ac:spMk id="17" creationId="{0EE6CB25-BEBA-408D-8512-29078DFAEECF}"/>
          </ac:spMkLst>
        </pc:spChg>
        <pc:spChg chg="del">
          <ac:chgData name="VAN GRUNDERBEECK Bastien" userId="19f8f940-a2a4-49d2-a9f7-f18fd1ae97fa" providerId="ADAL" clId="{DFF12D86-6874-4B51-9234-9D9B0F143E38}" dt="2021-04-09T13:21:30.266" v="522" actId="478"/>
          <ac:spMkLst>
            <pc:docMk/>
            <pc:sldMk cId="1387832425" sldId="277"/>
            <ac:spMk id="18" creationId="{06D99C8F-CD4E-4861-9B19-0E01F1E50AA7}"/>
          </ac:spMkLst>
        </pc:spChg>
        <pc:spChg chg="add mod">
          <ac:chgData name="VAN GRUNDERBEECK Bastien" userId="19f8f940-a2a4-49d2-a9f7-f18fd1ae97fa" providerId="ADAL" clId="{DFF12D86-6874-4B51-9234-9D9B0F143E38}" dt="2021-04-20T12:19:19.690" v="1802" actId="1035"/>
          <ac:spMkLst>
            <pc:docMk/>
            <pc:sldMk cId="1387832425" sldId="277"/>
            <ac:spMk id="18" creationId="{68653680-C4A3-41BF-89FE-2F652720CE95}"/>
          </ac:spMkLst>
        </pc:spChg>
        <pc:spChg chg="del">
          <ac:chgData name="VAN GRUNDERBEECK Bastien" userId="19f8f940-a2a4-49d2-a9f7-f18fd1ae97fa" providerId="ADAL" clId="{DFF12D86-6874-4B51-9234-9D9B0F143E38}" dt="2021-04-09T13:20:55.315" v="492" actId="478"/>
          <ac:spMkLst>
            <pc:docMk/>
            <pc:sldMk cId="1387832425" sldId="277"/>
            <ac:spMk id="19" creationId="{E14E64F4-10D6-4738-9347-68F4644F6048}"/>
          </ac:spMkLst>
        </pc:spChg>
        <pc:spChg chg="add del mod">
          <ac:chgData name="VAN GRUNDERBEECK Bastien" userId="19f8f940-a2a4-49d2-a9f7-f18fd1ae97fa" providerId="ADAL" clId="{DFF12D86-6874-4B51-9234-9D9B0F143E38}" dt="2021-04-20T12:19:24.369" v="1803" actId="21"/>
          <ac:spMkLst>
            <pc:docMk/>
            <pc:sldMk cId="1387832425" sldId="277"/>
            <ac:spMk id="20" creationId="{01A6C4ED-0A30-41B8-B2EC-62366F40B0C8}"/>
          </ac:spMkLst>
        </pc:spChg>
        <pc:spChg chg="del">
          <ac:chgData name="VAN GRUNDERBEECK Bastien" userId="19f8f940-a2a4-49d2-a9f7-f18fd1ae97fa" providerId="ADAL" clId="{DFF12D86-6874-4B51-9234-9D9B0F143E38}" dt="2021-04-09T13:20:47.635" v="490" actId="478"/>
          <ac:spMkLst>
            <pc:docMk/>
            <pc:sldMk cId="1387832425" sldId="277"/>
            <ac:spMk id="21" creationId="{33FADDBB-2EEB-48F9-A5EC-0B23BC98B61D}"/>
          </ac:spMkLst>
        </pc:spChg>
        <pc:spChg chg="del">
          <ac:chgData name="VAN GRUNDERBEECK Bastien" userId="19f8f940-a2a4-49d2-a9f7-f18fd1ae97fa" providerId="ADAL" clId="{DFF12D86-6874-4B51-9234-9D9B0F143E38}" dt="2021-04-09T13:20:37.874" v="487" actId="478"/>
          <ac:spMkLst>
            <pc:docMk/>
            <pc:sldMk cId="1387832425" sldId="277"/>
            <ac:spMk id="22" creationId="{460FE951-5486-43F3-BE1E-2EB7976DD152}"/>
          </ac:spMkLst>
        </pc:spChg>
        <pc:spChg chg="add del mod">
          <ac:chgData name="VAN GRUNDERBEECK Bastien" userId="19f8f940-a2a4-49d2-a9f7-f18fd1ae97fa" providerId="ADAL" clId="{DFF12D86-6874-4B51-9234-9D9B0F143E38}" dt="2021-04-20T12:17:15.548" v="1771" actId="478"/>
          <ac:spMkLst>
            <pc:docMk/>
            <pc:sldMk cId="1387832425" sldId="277"/>
            <ac:spMk id="22" creationId="{79DBCAA6-FD3D-4BD2-9048-6593DBCCCE95}"/>
          </ac:spMkLst>
        </pc:spChg>
        <pc:spChg chg="add del mod">
          <ac:chgData name="VAN GRUNDERBEECK Bastien" userId="19f8f940-a2a4-49d2-a9f7-f18fd1ae97fa" providerId="ADAL" clId="{DFF12D86-6874-4B51-9234-9D9B0F143E38}" dt="2021-04-13T08:52:19.589" v="1673" actId="478"/>
          <ac:spMkLst>
            <pc:docMk/>
            <pc:sldMk cId="1387832425" sldId="277"/>
            <ac:spMk id="24" creationId="{356C80D1-AE88-42A4-9852-AFA82724E4CD}"/>
          </ac:spMkLst>
        </pc:spChg>
        <pc:spChg chg="del">
          <ac:chgData name="VAN GRUNDERBEECK Bastien" userId="19f8f940-a2a4-49d2-a9f7-f18fd1ae97fa" providerId="ADAL" clId="{DFF12D86-6874-4B51-9234-9D9B0F143E38}" dt="2021-04-09T13:21:31.978" v="523" actId="478"/>
          <ac:spMkLst>
            <pc:docMk/>
            <pc:sldMk cId="1387832425" sldId="277"/>
            <ac:spMk id="25" creationId="{2B745C77-E370-4820-9F57-75A4F10ACD5D}"/>
          </ac:spMkLst>
        </pc:spChg>
        <pc:spChg chg="add del mod">
          <ac:chgData name="VAN GRUNDERBEECK Bastien" userId="19f8f940-a2a4-49d2-a9f7-f18fd1ae97fa" providerId="ADAL" clId="{DFF12D86-6874-4B51-9234-9D9B0F143E38}" dt="2021-04-09T13:59:37.191" v="1058" actId="408"/>
          <ac:spMkLst>
            <pc:docMk/>
            <pc:sldMk cId="1387832425" sldId="277"/>
            <ac:spMk id="26" creationId="{89E34286-402B-4B29-A632-3540AD5A4F2B}"/>
          </ac:spMkLst>
        </pc:spChg>
        <pc:spChg chg="add mod">
          <ac:chgData name="VAN GRUNDERBEECK Bastien" userId="19f8f940-a2a4-49d2-a9f7-f18fd1ae97fa" providerId="ADAL" clId="{DFF12D86-6874-4B51-9234-9D9B0F143E38}" dt="2021-04-09T13:20:51.854" v="491" actId="1076"/>
          <ac:spMkLst>
            <pc:docMk/>
            <pc:sldMk cId="1387832425" sldId="277"/>
            <ac:spMk id="28" creationId="{0EA80268-B569-44C3-8D4B-AE2E0C345724}"/>
          </ac:spMkLst>
        </pc:spChg>
        <pc:spChg chg="add mod">
          <ac:chgData name="VAN GRUNDERBEECK Bastien" userId="19f8f940-a2a4-49d2-a9f7-f18fd1ae97fa" providerId="ADAL" clId="{DFF12D86-6874-4B51-9234-9D9B0F143E38}" dt="2021-04-09T13:20:33.134" v="485" actId="1076"/>
          <ac:spMkLst>
            <pc:docMk/>
            <pc:sldMk cId="1387832425" sldId="277"/>
            <ac:spMk id="29" creationId="{58268CD4-2097-4C98-9A0D-41DA6B3E4EA5}"/>
          </ac:spMkLst>
        </pc:spChg>
        <pc:spChg chg="add del mod">
          <ac:chgData name="VAN GRUNDERBEECK Bastien" userId="19f8f940-a2a4-49d2-a9f7-f18fd1ae97fa" providerId="ADAL" clId="{DFF12D86-6874-4B51-9234-9D9B0F143E38}" dt="2021-04-09T13:23:24.489" v="534" actId="478"/>
          <ac:spMkLst>
            <pc:docMk/>
            <pc:sldMk cId="1387832425" sldId="277"/>
            <ac:spMk id="30" creationId="{85D9B3B1-8568-430F-AF87-05ABB811E0AA}"/>
          </ac:spMkLst>
        </pc:spChg>
        <pc:spChg chg="add del mod">
          <ac:chgData name="VAN GRUNDERBEECK Bastien" userId="19f8f940-a2a4-49d2-a9f7-f18fd1ae97fa" providerId="ADAL" clId="{DFF12D86-6874-4B51-9234-9D9B0F143E38}" dt="2021-04-09T13:23:58.666" v="541" actId="478"/>
          <ac:spMkLst>
            <pc:docMk/>
            <pc:sldMk cId="1387832425" sldId="277"/>
            <ac:spMk id="31" creationId="{51ABB464-3739-4FFA-A077-2A10445E7677}"/>
          </ac:spMkLst>
        </pc:spChg>
        <pc:spChg chg="add del mod">
          <ac:chgData name="VAN GRUNDERBEECK Bastien" userId="19f8f940-a2a4-49d2-a9f7-f18fd1ae97fa" providerId="ADAL" clId="{DFF12D86-6874-4B51-9234-9D9B0F143E38}" dt="2021-04-09T13:23:36.633" v="536" actId="478"/>
          <ac:spMkLst>
            <pc:docMk/>
            <pc:sldMk cId="1387832425" sldId="277"/>
            <ac:spMk id="32" creationId="{8D01549C-8502-4573-B2D8-AD8D28091294}"/>
          </ac:spMkLst>
        </pc:spChg>
        <pc:spChg chg="add mod">
          <ac:chgData name="VAN GRUNDERBEECK Bastien" userId="19f8f940-a2a4-49d2-a9f7-f18fd1ae97fa" providerId="ADAL" clId="{DFF12D86-6874-4B51-9234-9D9B0F143E38}" dt="2021-04-09T13:58:01.316" v="1042"/>
          <ac:spMkLst>
            <pc:docMk/>
            <pc:sldMk cId="1387832425" sldId="277"/>
            <ac:spMk id="36" creationId="{2B770F45-8D2C-4EA1-8341-0450A62532A8}"/>
          </ac:spMkLst>
        </pc:spChg>
        <pc:spChg chg="add mod">
          <ac:chgData name="VAN GRUNDERBEECK Bastien" userId="19f8f940-a2a4-49d2-a9f7-f18fd1ae97fa" providerId="ADAL" clId="{DFF12D86-6874-4B51-9234-9D9B0F143E38}" dt="2021-04-09T13:58:01.316" v="1042"/>
          <ac:spMkLst>
            <pc:docMk/>
            <pc:sldMk cId="1387832425" sldId="277"/>
            <ac:spMk id="39" creationId="{BFF637D3-DCFD-43AE-BBA6-04793E011E40}"/>
          </ac:spMkLst>
        </pc:spChg>
        <pc:picChg chg="del">
          <ac:chgData name="VAN GRUNDERBEECK Bastien" userId="19f8f940-a2a4-49d2-a9f7-f18fd1ae97fa" providerId="ADAL" clId="{DFF12D86-6874-4B51-9234-9D9B0F143E38}" dt="2021-04-09T13:21:00.721" v="493" actId="478"/>
          <ac:picMkLst>
            <pc:docMk/>
            <pc:sldMk cId="1387832425" sldId="277"/>
            <ac:picMk id="3" creationId="{C957A8BC-6E3B-40D9-9C2E-B6B485AE4236}"/>
          </ac:picMkLst>
        </pc:picChg>
        <pc:picChg chg="add mod modCrop">
          <ac:chgData name="VAN GRUNDERBEECK Bastien" userId="19f8f940-a2a4-49d2-a9f7-f18fd1ae97fa" providerId="ADAL" clId="{DFF12D86-6874-4B51-9234-9D9B0F143E38}" dt="2021-04-20T12:18:49.356" v="1797" actId="1076"/>
          <ac:picMkLst>
            <pc:docMk/>
            <pc:sldMk cId="1387832425" sldId="277"/>
            <ac:picMk id="3" creationId="{F74CC7C9-8F01-442C-A1E1-52E810B674BE}"/>
          </ac:picMkLst>
        </pc:picChg>
        <pc:picChg chg="add del mod">
          <ac:chgData name="VAN GRUNDERBEECK Bastien" userId="19f8f940-a2a4-49d2-a9f7-f18fd1ae97fa" providerId="ADAL" clId="{DFF12D86-6874-4B51-9234-9D9B0F143E38}" dt="2021-04-09T13:22:41.434" v="529" actId="478"/>
          <ac:picMkLst>
            <pc:docMk/>
            <pc:sldMk cId="1387832425" sldId="277"/>
            <ac:picMk id="5" creationId="{69B7452E-4CC6-4E84-86F7-DFEBF7D2EB33}"/>
          </ac:picMkLst>
        </pc:picChg>
        <pc:picChg chg="del">
          <ac:chgData name="VAN GRUNDERBEECK Bastien" userId="19f8f940-a2a4-49d2-a9f7-f18fd1ae97fa" providerId="ADAL" clId="{DFF12D86-6874-4B51-9234-9D9B0F143E38}" dt="2021-04-09T13:20:55.315" v="492" actId="478"/>
          <ac:picMkLst>
            <pc:docMk/>
            <pc:sldMk cId="1387832425" sldId="277"/>
            <ac:picMk id="6" creationId="{2A985BD4-78CF-4D0E-AC0F-65BC73513B19}"/>
          </ac:picMkLst>
        </pc:picChg>
        <pc:picChg chg="add del mod">
          <ac:chgData name="VAN GRUNDERBEECK Bastien" userId="19f8f940-a2a4-49d2-a9f7-f18fd1ae97fa" providerId="ADAL" clId="{DFF12D86-6874-4B51-9234-9D9B0F143E38}" dt="2021-04-09T13:58:04.255" v="1043" actId="478"/>
          <ac:picMkLst>
            <pc:docMk/>
            <pc:sldMk cId="1387832425" sldId="277"/>
            <ac:picMk id="10" creationId="{6E420C3F-47B9-4AC9-8190-7C5C36FD0925}"/>
          </ac:picMkLst>
        </pc:picChg>
        <pc:picChg chg="add del mod">
          <ac:chgData name="VAN GRUNDERBEECK Bastien" userId="19f8f940-a2a4-49d2-a9f7-f18fd1ae97fa" providerId="ADAL" clId="{DFF12D86-6874-4B51-9234-9D9B0F143E38}" dt="2021-04-09T13:58:04.255" v="1043" actId="478"/>
          <ac:picMkLst>
            <pc:docMk/>
            <pc:sldMk cId="1387832425" sldId="277"/>
            <ac:picMk id="12" creationId="{0A6F2DD1-7C3E-4D2D-A36C-20AC6803084F}"/>
          </ac:picMkLst>
        </pc:picChg>
        <pc:picChg chg="add del mod">
          <ac:chgData name="VAN GRUNDERBEECK Bastien" userId="19f8f940-a2a4-49d2-a9f7-f18fd1ae97fa" providerId="ADAL" clId="{DFF12D86-6874-4B51-9234-9D9B0F143E38}" dt="2021-04-09T13:27:38.801" v="574" actId="478"/>
          <ac:picMkLst>
            <pc:docMk/>
            <pc:sldMk cId="1387832425" sldId="277"/>
            <ac:picMk id="14" creationId="{3C520D4D-A258-4690-97F0-C19A4966E517}"/>
          </ac:picMkLst>
        </pc:picChg>
        <pc:picChg chg="add mod">
          <ac:chgData name="VAN GRUNDERBEECK Bastien" userId="19f8f940-a2a4-49d2-a9f7-f18fd1ae97fa" providerId="ADAL" clId="{DFF12D86-6874-4B51-9234-9D9B0F143E38}" dt="2021-04-09T13:20:33.134" v="485" actId="1076"/>
          <ac:picMkLst>
            <pc:docMk/>
            <pc:sldMk cId="1387832425" sldId="277"/>
            <ac:picMk id="16" creationId="{748DB836-D7FB-45C2-87A5-953758C913C0}"/>
          </ac:picMkLst>
        </pc:picChg>
        <pc:picChg chg="add mod">
          <ac:chgData name="VAN GRUNDERBEECK Bastien" userId="19f8f940-a2a4-49d2-a9f7-f18fd1ae97fa" providerId="ADAL" clId="{DFF12D86-6874-4B51-9234-9D9B0F143E38}" dt="2021-04-20T12:19:19.690" v="1802" actId="1035"/>
          <ac:picMkLst>
            <pc:docMk/>
            <pc:sldMk cId="1387832425" sldId="277"/>
            <ac:picMk id="19" creationId="{CEDEF9DE-3B36-4C57-98FD-13861A5E25F7}"/>
          </ac:picMkLst>
        </pc:picChg>
        <pc:picChg chg="del">
          <ac:chgData name="VAN GRUNDERBEECK Bastien" userId="19f8f940-a2a4-49d2-a9f7-f18fd1ae97fa" providerId="ADAL" clId="{DFF12D86-6874-4B51-9234-9D9B0F143E38}" dt="2021-04-09T13:20:46.186" v="489" actId="478"/>
          <ac:picMkLst>
            <pc:docMk/>
            <pc:sldMk cId="1387832425" sldId="277"/>
            <ac:picMk id="20" creationId="{2ED3D53A-5587-47F0-8889-09C7BEFE5E78}"/>
          </ac:picMkLst>
        </pc:picChg>
        <pc:picChg chg="add del mod">
          <ac:chgData name="VAN GRUNDERBEECK Bastien" userId="19f8f940-a2a4-49d2-a9f7-f18fd1ae97fa" providerId="ADAL" clId="{DFF12D86-6874-4B51-9234-9D9B0F143E38}" dt="2021-04-20T12:17:14.779" v="1770" actId="478"/>
          <ac:picMkLst>
            <pc:docMk/>
            <pc:sldMk cId="1387832425" sldId="277"/>
            <ac:picMk id="21" creationId="{173B9653-2AE5-46BD-8986-03829A5A477C}"/>
          </ac:picMkLst>
        </pc:picChg>
        <pc:picChg chg="add del mod">
          <ac:chgData name="VAN GRUNDERBEECK Bastien" userId="19f8f940-a2a4-49d2-a9f7-f18fd1ae97fa" providerId="ADAL" clId="{DFF12D86-6874-4B51-9234-9D9B0F143E38}" dt="2021-04-20T12:19:24.369" v="1803" actId="21"/>
          <ac:picMkLst>
            <pc:docMk/>
            <pc:sldMk cId="1387832425" sldId="277"/>
            <ac:picMk id="23" creationId="{129EBE2A-5608-4EB8-83F6-8980F96D628F}"/>
          </ac:picMkLst>
        </pc:picChg>
        <pc:picChg chg="del">
          <ac:chgData name="VAN GRUNDERBEECK Bastien" userId="19f8f940-a2a4-49d2-a9f7-f18fd1ae97fa" providerId="ADAL" clId="{DFF12D86-6874-4B51-9234-9D9B0F143E38}" dt="2021-04-09T13:20:35.074" v="486" actId="478"/>
          <ac:picMkLst>
            <pc:docMk/>
            <pc:sldMk cId="1387832425" sldId="277"/>
            <ac:picMk id="23" creationId="{D337B651-E7CF-4E4C-94C7-5E4C304965B6}"/>
          </ac:picMkLst>
        </pc:picChg>
        <pc:picChg chg="add mod">
          <ac:chgData name="VAN GRUNDERBEECK Bastien" userId="19f8f940-a2a4-49d2-a9f7-f18fd1ae97fa" providerId="ADAL" clId="{DFF12D86-6874-4B51-9234-9D9B0F143E38}" dt="2021-04-09T13:20:51.854" v="491" actId="1076"/>
          <ac:picMkLst>
            <pc:docMk/>
            <pc:sldMk cId="1387832425" sldId="277"/>
            <ac:picMk id="27" creationId="{8051B32B-BAC6-4275-88B0-A92EFEA6373A}"/>
          </ac:picMkLst>
        </pc:picChg>
        <pc:picChg chg="add mod">
          <ac:chgData name="VAN GRUNDERBEECK Bastien" userId="19f8f940-a2a4-49d2-a9f7-f18fd1ae97fa" providerId="ADAL" clId="{DFF12D86-6874-4B51-9234-9D9B0F143E38}" dt="2021-04-20T12:43:50.883" v="2051" actId="207"/>
          <ac:picMkLst>
            <pc:docMk/>
            <pc:sldMk cId="1387832425" sldId="277"/>
            <ac:picMk id="34" creationId="{848BD394-27A4-4200-BCC2-C167A554F503}"/>
          </ac:picMkLst>
        </pc:picChg>
        <pc:picChg chg="add mod">
          <ac:chgData name="VAN GRUNDERBEECK Bastien" userId="19f8f940-a2a4-49d2-a9f7-f18fd1ae97fa" providerId="ADAL" clId="{DFF12D86-6874-4B51-9234-9D9B0F143E38}" dt="2021-04-09T13:58:01.316" v="1042"/>
          <ac:picMkLst>
            <pc:docMk/>
            <pc:sldMk cId="1387832425" sldId="277"/>
            <ac:picMk id="37" creationId="{F46FDBD0-0A98-4232-B809-279E2216F126}"/>
          </ac:picMkLst>
        </pc:picChg>
        <pc:picChg chg="add mod">
          <ac:chgData name="VAN GRUNDERBEECK Bastien" userId="19f8f940-a2a4-49d2-a9f7-f18fd1ae97fa" providerId="ADAL" clId="{DFF12D86-6874-4B51-9234-9D9B0F143E38}" dt="2021-04-09T13:58:01.316" v="1042"/>
          <ac:picMkLst>
            <pc:docMk/>
            <pc:sldMk cId="1387832425" sldId="277"/>
            <ac:picMk id="38" creationId="{05581FFE-AAC8-42A9-8F45-8B1478FF614F}"/>
          </ac:picMkLst>
        </pc:picChg>
        <pc:picChg chg="add del mod">
          <ac:chgData name="VAN GRUNDERBEECK Bastien" userId="19f8f940-a2a4-49d2-a9f7-f18fd1ae97fa" providerId="ADAL" clId="{DFF12D86-6874-4B51-9234-9D9B0F143E38}" dt="2021-04-09T14:45:49.344" v="1636" actId="478"/>
          <ac:picMkLst>
            <pc:docMk/>
            <pc:sldMk cId="1387832425" sldId="277"/>
            <ac:picMk id="40" creationId="{760EE52E-81B8-4CF7-A02A-EA7A1A1D4922}"/>
          </ac:picMkLst>
        </pc:picChg>
      </pc:sldChg>
      <pc:sldChg chg="addSp delSp modSp add mod ord">
        <pc:chgData name="VAN GRUNDERBEECK Bastien" userId="19f8f940-a2a4-49d2-a9f7-f18fd1ae97fa" providerId="ADAL" clId="{DFF12D86-6874-4B51-9234-9D9B0F143E38}" dt="2021-04-20T12:22:48.685" v="1928" actId="1076"/>
        <pc:sldMkLst>
          <pc:docMk/>
          <pc:sldMk cId="2421080396" sldId="278"/>
        </pc:sldMkLst>
        <pc:spChg chg="mod">
          <ac:chgData name="VAN GRUNDERBEECK Bastien" userId="19f8f940-a2a4-49d2-a9f7-f18fd1ae97fa" providerId="ADAL" clId="{DFF12D86-6874-4B51-9234-9D9B0F143E38}" dt="2021-04-09T13:55:28.494" v="993" actId="20577"/>
          <ac:spMkLst>
            <pc:docMk/>
            <pc:sldMk cId="2421080396" sldId="278"/>
            <ac:spMk id="4" creationId="{E2003A83-E16E-448F-826C-D75FAC74574C}"/>
          </ac:spMkLst>
        </pc:spChg>
        <pc:spChg chg="add mod">
          <ac:chgData name="VAN GRUNDERBEECK Bastien" userId="19f8f940-a2a4-49d2-a9f7-f18fd1ae97fa" providerId="ADAL" clId="{DFF12D86-6874-4B51-9234-9D9B0F143E38}" dt="2021-04-20T12:21:58.660" v="1916" actId="1076"/>
          <ac:spMkLst>
            <pc:docMk/>
            <pc:sldMk cId="2421080396" sldId="278"/>
            <ac:spMk id="14" creationId="{5CCC10B8-5F0B-4077-A8CE-70D5ABF5F57B}"/>
          </ac:spMkLst>
        </pc:spChg>
        <pc:spChg chg="add mod">
          <ac:chgData name="VAN GRUNDERBEECK Bastien" userId="19f8f940-a2a4-49d2-a9f7-f18fd1ae97fa" providerId="ADAL" clId="{DFF12D86-6874-4B51-9234-9D9B0F143E38}" dt="2021-04-20T12:22:48.685" v="1928" actId="1076"/>
          <ac:spMkLst>
            <pc:docMk/>
            <pc:sldMk cId="2421080396" sldId="278"/>
            <ac:spMk id="16" creationId="{A543975D-0A58-484F-875A-EEB737A32A8C}"/>
          </ac:spMkLst>
        </pc:spChg>
        <pc:spChg chg="mod">
          <ac:chgData name="VAN GRUNDERBEECK Bastien" userId="19f8f940-a2a4-49d2-a9f7-f18fd1ae97fa" providerId="ADAL" clId="{DFF12D86-6874-4B51-9234-9D9B0F143E38}" dt="2021-04-20T12:22:38.197" v="1927" actId="1076"/>
          <ac:spMkLst>
            <pc:docMk/>
            <pc:sldMk cId="2421080396" sldId="278"/>
            <ac:spMk id="17" creationId="{0EE6CB25-BEBA-408D-8512-29078DFAEECF}"/>
          </ac:spMkLst>
        </pc:spChg>
        <pc:spChg chg="mod">
          <ac:chgData name="VAN GRUNDERBEECK Bastien" userId="19f8f940-a2a4-49d2-a9f7-f18fd1ae97fa" providerId="ADAL" clId="{DFF12D86-6874-4B51-9234-9D9B0F143E38}" dt="2021-04-20T12:21:49.294" v="1913" actId="1076"/>
          <ac:spMkLst>
            <pc:docMk/>
            <pc:sldMk cId="2421080396" sldId="278"/>
            <ac:spMk id="18" creationId="{06D99C8F-CD4E-4861-9B19-0E01F1E50AA7}"/>
          </ac:spMkLst>
        </pc:spChg>
        <pc:spChg chg="del">
          <ac:chgData name="VAN GRUNDERBEECK Bastien" userId="19f8f940-a2a4-49d2-a9f7-f18fd1ae97fa" providerId="ADAL" clId="{DFF12D86-6874-4B51-9234-9D9B0F143E38}" dt="2021-04-09T13:32:44.952" v="635" actId="478"/>
          <ac:spMkLst>
            <pc:docMk/>
            <pc:sldMk cId="2421080396" sldId="278"/>
            <ac:spMk id="19" creationId="{E14E64F4-10D6-4738-9347-68F4644F6048}"/>
          </ac:spMkLst>
        </pc:spChg>
        <pc:spChg chg="mod">
          <ac:chgData name="VAN GRUNDERBEECK Bastien" userId="19f8f940-a2a4-49d2-a9f7-f18fd1ae97fa" providerId="ADAL" clId="{DFF12D86-6874-4B51-9234-9D9B0F143E38}" dt="2021-04-09T13:33:13.090" v="667" actId="1076"/>
          <ac:spMkLst>
            <pc:docMk/>
            <pc:sldMk cId="2421080396" sldId="278"/>
            <ac:spMk id="21" creationId="{33FADDBB-2EEB-48F9-A5EC-0B23BC98B61D}"/>
          </ac:spMkLst>
        </pc:spChg>
        <pc:spChg chg="del">
          <ac:chgData name="VAN GRUNDERBEECK Bastien" userId="19f8f940-a2a4-49d2-a9f7-f18fd1ae97fa" providerId="ADAL" clId="{DFF12D86-6874-4B51-9234-9D9B0F143E38}" dt="2021-04-09T13:32:38.809" v="633" actId="478"/>
          <ac:spMkLst>
            <pc:docMk/>
            <pc:sldMk cId="2421080396" sldId="278"/>
            <ac:spMk id="22" creationId="{460FE951-5486-43F3-BE1E-2EB7976DD152}"/>
          </ac:spMkLst>
        </pc:spChg>
        <pc:spChg chg="add del mod">
          <ac:chgData name="VAN GRUNDERBEECK Bastien" userId="19f8f940-a2a4-49d2-a9f7-f18fd1ae97fa" providerId="ADAL" clId="{DFF12D86-6874-4B51-9234-9D9B0F143E38}" dt="2021-04-20T12:22:26.245" v="1922" actId="478"/>
          <ac:spMkLst>
            <pc:docMk/>
            <pc:sldMk cId="2421080396" sldId="278"/>
            <ac:spMk id="22" creationId="{93468C70-5AA6-4985-9D12-035F582F8121}"/>
          </ac:spMkLst>
        </pc:spChg>
        <pc:spChg chg="add mod">
          <ac:chgData name="VAN GRUNDERBEECK Bastien" userId="19f8f940-a2a4-49d2-a9f7-f18fd1ae97fa" providerId="ADAL" clId="{DFF12D86-6874-4B51-9234-9D9B0F143E38}" dt="2021-04-20T12:22:38.197" v="1927" actId="1076"/>
          <ac:spMkLst>
            <pc:docMk/>
            <pc:sldMk cId="2421080396" sldId="278"/>
            <ac:spMk id="23" creationId="{E790251A-43B3-4326-BEE4-65ED57B3B6BD}"/>
          </ac:spMkLst>
        </pc:spChg>
        <pc:spChg chg="del">
          <ac:chgData name="VAN GRUNDERBEECK Bastien" userId="19f8f940-a2a4-49d2-a9f7-f18fd1ae97fa" providerId="ADAL" clId="{DFF12D86-6874-4B51-9234-9D9B0F143E38}" dt="2021-04-09T13:32:42.609" v="634" actId="478"/>
          <ac:spMkLst>
            <pc:docMk/>
            <pc:sldMk cId="2421080396" sldId="278"/>
            <ac:spMk id="24" creationId="{356C80D1-AE88-42A4-9852-AFA82724E4CD}"/>
          </ac:spMkLst>
        </pc:spChg>
        <pc:spChg chg="mod">
          <ac:chgData name="VAN GRUNDERBEECK Bastien" userId="19f8f940-a2a4-49d2-a9f7-f18fd1ae97fa" providerId="ADAL" clId="{DFF12D86-6874-4B51-9234-9D9B0F143E38}" dt="2021-04-20T12:21:53.446" v="1914" actId="1076"/>
          <ac:spMkLst>
            <pc:docMk/>
            <pc:sldMk cId="2421080396" sldId="278"/>
            <ac:spMk id="25" creationId="{2B745C77-E370-4820-9F57-75A4F10ACD5D}"/>
          </ac:spMkLst>
        </pc:spChg>
        <pc:spChg chg="mod">
          <ac:chgData name="VAN GRUNDERBEECK Bastien" userId="19f8f940-a2a4-49d2-a9f7-f18fd1ae97fa" providerId="ADAL" clId="{DFF12D86-6874-4B51-9234-9D9B0F143E38}" dt="2021-04-20T12:22:48.685" v="1928" actId="1076"/>
          <ac:spMkLst>
            <pc:docMk/>
            <pc:sldMk cId="2421080396" sldId="278"/>
            <ac:spMk id="26" creationId="{89E34286-402B-4B29-A632-3540AD5A4F2B}"/>
          </ac:spMkLst>
        </pc:spChg>
        <pc:spChg chg="add mod">
          <ac:chgData name="VAN GRUNDERBEECK Bastien" userId="19f8f940-a2a4-49d2-a9f7-f18fd1ae97fa" providerId="ADAL" clId="{DFF12D86-6874-4B51-9234-9D9B0F143E38}" dt="2021-04-09T13:56:15.066" v="1033" actId="1076"/>
          <ac:spMkLst>
            <pc:docMk/>
            <pc:sldMk cId="2421080396" sldId="278"/>
            <ac:spMk id="27" creationId="{A2DDD0C5-734D-4EF4-B001-AF0BE971334D}"/>
          </ac:spMkLst>
        </pc:spChg>
        <pc:picChg chg="mod">
          <ac:chgData name="VAN GRUNDERBEECK Bastien" userId="19f8f940-a2a4-49d2-a9f7-f18fd1ae97fa" providerId="ADAL" clId="{DFF12D86-6874-4B51-9234-9D9B0F143E38}" dt="2021-04-20T12:21:49.294" v="1913" actId="1076"/>
          <ac:picMkLst>
            <pc:docMk/>
            <pc:sldMk cId="2421080396" sldId="278"/>
            <ac:picMk id="3" creationId="{C957A8BC-6E3B-40D9-9C2E-B6B485AE4236}"/>
          </ac:picMkLst>
        </pc:picChg>
        <pc:picChg chg="add del mod">
          <ac:chgData name="VAN GRUNDERBEECK Bastien" userId="19f8f940-a2a4-49d2-a9f7-f18fd1ae97fa" providerId="ADAL" clId="{DFF12D86-6874-4B51-9234-9D9B0F143E38}" dt="2021-04-09T13:45:22.983" v="851" actId="478"/>
          <ac:picMkLst>
            <pc:docMk/>
            <pc:sldMk cId="2421080396" sldId="278"/>
            <ac:picMk id="5" creationId="{C33E8B75-F763-4B8D-991F-897FE0F0D5F4}"/>
          </ac:picMkLst>
        </pc:picChg>
        <pc:picChg chg="del">
          <ac:chgData name="VAN GRUNDERBEECK Bastien" userId="19f8f940-a2a4-49d2-a9f7-f18fd1ae97fa" providerId="ADAL" clId="{DFF12D86-6874-4B51-9234-9D9B0F143E38}" dt="2021-04-09T13:32:44.952" v="635" actId="478"/>
          <ac:picMkLst>
            <pc:docMk/>
            <pc:sldMk cId="2421080396" sldId="278"/>
            <ac:picMk id="6" creationId="{2A985BD4-78CF-4D0E-AC0F-65BC73513B19}"/>
          </ac:picMkLst>
        </pc:picChg>
        <pc:picChg chg="add mod">
          <ac:chgData name="VAN GRUNDERBEECK Bastien" userId="19f8f940-a2a4-49d2-a9f7-f18fd1ae97fa" providerId="ADAL" clId="{DFF12D86-6874-4B51-9234-9D9B0F143E38}" dt="2021-04-09T13:45:17.746" v="849" actId="207"/>
          <ac:picMkLst>
            <pc:docMk/>
            <pc:sldMk cId="2421080396" sldId="278"/>
            <ac:picMk id="8" creationId="{78A85465-43B9-4F10-8010-A771169A2975}"/>
          </ac:picMkLst>
        </pc:picChg>
        <pc:picChg chg="add mod">
          <ac:chgData name="VAN GRUNDERBEECK Bastien" userId="19f8f940-a2a4-49d2-a9f7-f18fd1ae97fa" providerId="ADAL" clId="{DFF12D86-6874-4B51-9234-9D9B0F143E38}" dt="2021-04-20T12:21:58.660" v="1916" actId="1076"/>
          <ac:picMkLst>
            <pc:docMk/>
            <pc:sldMk cId="2421080396" sldId="278"/>
            <ac:picMk id="15" creationId="{EB5E9F6F-A95D-42E8-8B55-A96025D8A77E}"/>
          </ac:picMkLst>
        </pc:picChg>
        <pc:picChg chg="add mod">
          <ac:chgData name="VAN GRUNDERBEECK Bastien" userId="19f8f940-a2a4-49d2-a9f7-f18fd1ae97fa" providerId="ADAL" clId="{DFF12D86-6874-4B51-9234-9D9B0F143E38}" dt="2021-04-20T12:22:48.685" v="1928" actId="1076"/>
          <ac:picMkLst>
            <pc:docMk/>
            <pc:sldMk cId="2421080396" sldId="278"/>
            <ac:picMk id="19" creationId="{F1B6A4E8-7AED-4464-AFB5-3C30634B295C}"/>
          </ac:picMkLst>
        </pc:picChg>
        <pc:picChg chg="mod">
          <ac:chgData name="VAN GRUNDERBEECK Bastien" userId="19f8f940-a2a4-49d2-a9f7-f18fd1ae97fa" providerId="ADAL" clId="{DFF12D86-6874-4B51-9234-9D9B0F143E38}" dt="2021-04-09T13:33:13.090" v="667" actId="1076"/>
          <ac:picMkLst>
            <pc:docMk/>
            <pc:sldMk cId="2421080396" sldId="278"/>
            <ac:picMk id="20" creationId="{2ED3D53A-5587-47F0-8889-09C7BEFE5E78}"/>
          </ac:picMkLst>
        </pc:picChg>
        <pc:picChg chg="del">
          <ac:chgData name="VAN GRUNDERBEECK Bastien" userId="19f8f940-a2a4-49d2-a9f7-f18fd1ae97fa" providerId="ADAL" clId="{DFF12D86-6874-4B51-9234-9D9B0F143E38}" dt="2021-04-09T13:32:38.809" v="633" actId="478"/>
          <ac:picMkLst>
            <pc:docMk/>
            <pc:sldMk cId="2421080396" sldId="278"/>
            <ac:picMk id="23" creationId="{D337B651-E7CF-4E4C-94C7-5E4C304965B6}"/>
          </ac:picMkLst>
        </pc:picChg>
        <pc:picChg chg="add mod">
          <ac:chgData name="VAN GRUNDERBEECK Bastien" userId="19f8f940-a2a4-49d2-a9f7-f18fd1ae97fa" providerId="ADAL" clId="{DFF12D86-6874-4B51-9234-9D9B0F143E38}" dt="2021-04-20T12:22:38.197" v="1927" actId="1076"/>
          <ac:picMkLst>
            <pc:docMk/>
            <pc:sldMk cId="2421080396" sldId="278"/>
            <ac:picMk id="24" creationId="{BC7B8395-0F83-4311-AE9F-05C4C7E61594}"/>
          </ac:picMkLst>
        </pc:picChg>
      </pc:sldChg>
      <pc:sldChg chg="modSp add del mod">
        <pc:chgData name="VAN GRUNDERBEECK Bastien" userId="19f8f940-a2a4-49d2-a9f7-f18fd1ae97fa" providerId="ADAL" clId="{DFF12D86-6874-4B51-9234-9D9B0F143E38}" dt="2021-04-09T13:32:15.185" v="617" actId="2696"/>
        <pc:sldMkLst>
          <pc:docMk/>
          <pc:sldMk cId="3306173644" sldId="278"/>
        </pc:sldMkLst>
        <pc:spChg chg="mod">
          <ac:chgData name="VAN GRUNDERBEECK Bastien" userId="19f8f940-a2a4-49d2-a9f7-f18fd1ae97fa" providerId="ADAL" clId="{DFF12D86-6874-4B51-9234-9D9B0F143E38}" dt="2021-04-09T13:31:58.777" v="616" actId="20577"/>
          <ac:spMkLst>
            <pc:docMk/>
            <pc:sldMk cId="3306173644" sldId="278"/>
            <ac:spMk id="4" creationId="{E2003A83-E16E-448F-826C-D75FAC74574C}"/>
          </ac:spMkLst>
        </pc:spChg>
      </pc:sldChg>
      <pc:sldChg chg="addSp delSp modSp add mod">
        <pc:chgData name="VAN GRUNDERBEECK Bastien" userId="19f8f940-a2a4-49d2-a9f7-f18fd1ae97fa" providerId="ADAL" clId="{DFF12D86-6874-4B51-9234-9D9B0F143E38}" dt="2021-04-20T12:24:47.731" v="1957" actId="1037"/>
        <pc:sldMkLst>
          <pc:docMk/>
          <pc:sldMk cId="1731718962" sldId="279"/>
        </pc:sldMkLst>
        <pc:spChg chg="mod">
          <ac:chgData name="VAN GRUNDERBEECK Bastien" userId="19f8f940-a2a4-49d2-a9f7-f18fd1ae97fa" providerId="ADAL" clId="{DFF12D86-6874-4B51-9234-9D9B0F143E38}" dt="2021-04-09T13:56:31.791" v="1038" actId="20577"/>
          <ac:spMkLst>
            <pc:docMk/>
            <pc:sldMk cId="1731718962" sldId="279"/>
            <ac:spMk id="4" creationId="{E2003A83-E16E-448F-826C-D75FAC74574C}"/>
          </ac:spMkLst>
        </pc:spChg>
        <pc:spChg chg="add mod">
          <ac:chgData name="VAN GRUNDERBEECK Bastien" userId="19f8f940-a2a4-49d2-a9f7-f18fd1ae97fa" providerId="ADAL" clId="{DFF12D86-6874-4B51-9234-9D9B0F143E38}" dt="2021-04-09T13:35:24.472" v="686" actId="1076"/>
          <ac:spMkLst>
            <pc:docMk/>
            <pc:sldMk cId="1731718962" sldId="279"/>
            <ac:spMk id="14" creationId="{E671E7F7-A99C-4C05-9691-9E79BE584757}"/>
          </ac:spMkLst>
        </pc:spChg>
        <pc:spChg chg="add mod">
          <ac:chgData name="VAN GRUNDERBEECK Bastien" userId="19f8f940-a2a4-49d2-a9f7-f18fd1ae97fa" providerId="ADAL" clId="{DFF12D86-6874-4B51-9234-9D9B0F143E38}" dt="2021-04-09T13:35:41.292" v="688" actId="1076"/>
          <ac:spMkLst>
            <pc:docMk/>
            <pc:sldMk cId="1731718962" sldId="279"/>
            <ac:spMk id="15" creationId="{A066C91D-FDB3-478E-8E24-6615E7E77721}"/>
          </ac:spMkLst>
        </pc:spChg>
        <pc:spChg chg="add mod">
          <ac:chgData name="VAN GRUNDERBEECK Bastien" userId="19f8f940-a2a4-49d2-a9f7-f18fd1ae97fa" providerId="ADAL" clId="{DFF12D86-6874-4B51-9234-9D9B0F143E38}" dt="2021-04-09T13:35:11.358" v="684" actId="1076"/>
          <ac:spMkLst>
            <pc:docMk/>
            <pc:sldMk cId="1731718962" sldId="279"/>
            <ac:spMk id="16" creationId="{75530880-BAA0-46C7-897F-534C3DA05A13}"/>
          </ac:spMkLst>
        </pc:spChg>
        <pc:spChg chg="del mod">
          <ac:chgData name="VAN GRUNDERBEECK Bastien" userId="19f8f940-a2a4-49d2-a9f7-f18fd1ae97fa" providerId="ADAL" clId="{DFF12D86-6874-4B51-9234-9D9B0F143E38}" dt="2021-04-16T14:30:12.792" v="1740" actId="478"/>
          <ac:spMkLst>
            <pc:docMk/>
            <pc:sldMk cId="1731718962" sldId="279"/>
            <ac:spMk id="17" creationId="{0EE6CB25-BEBA-408D-8512-29078DFAEECF}"/>
          </ac:spMkLst>
        </pc:spChg>
        <pc:spChg chg="mod">
          <ac:chgData name="VAN GRUNDERBEECK Bastien" userId="19f8f940-a2a4-49d2-a9f7-f18fd1ae97fa" providerId="ADAL" clId="{DFF12D86-6874-4B51-9234-9D9B0F143E38}" dt="2021-04-20T12:23:13.315" v="1929" actId="1076"/>
          <ac:spMkLst>
            <pc:docMk/>
            <pc:sldMk cId="1731718962" sldId="279"/>
            <ac:spMk id="18" creationId="{06D99C8F-CD4E-4861-9B19-0E01F1E50AA7}"/>
          </ac:spMkLst>
        </pc:spChg>
        <pc:spChg chg="add del mod">
          <ac:chgData name="VAN GRUNDERBEECK Bastien" userId="19f8f940-a2a4-49d2-a9f7-f18fd1ae97fa" providerId="ADAL" clId="{DFF12D86-6874-4B51-9234-9D9B0F143E38}" dt="2021-04-16T14:30:12.792" v="1740" actId="478"/>
          <ac:spMkLst>
            <pc:docMk/>
            <pc:sldMk cId="1731718962" sldId="279"/>
            <ac:spMk id="19" creationId="{181AC378-670B-4939-83B2-C66E50D8BC80}"/>
          </ac:spMkLst>
        </pc:spChg>
        <pc:spChg chg="add mod">
          <ac:chgData name="VAN GRUNDERBEECK Bastien" userId="19f8f940-a2a4-49d2-a9f7-f18fd1ae97fa" providerId="ADAL" clId="{DFF12D86-6874-4B51-9234-9D9B0F143E38}" dt="2021-04-20T12:24:01.036" v="1939" actId="1076"/>
          <ac:spMkLst>
            <pc:docMk/>
            <pc:sldMk cId="1731718962" sldId="279"/>
            <ac:spMk id="19" creationId="{6A2D5EAC-351A-4A25-BF1F-267140C165D0}"/>
          </ac:spMkLst>
        </pc:spChg>
        <pc:spChg chg="del">
          <ac:chgData name="VAN GRUNDERBEECK Bastien" userId="19f8f940-a2a4-49d2-a9f7-f18fd1ae97fa" providerId="ADAL" clId="{DFF12D86-6874-4B51-9234-9D9B0F143E38}" dt="2021-04-09T13:35:04.418" v="683" actId="478"/>
          <ac:spMkLst>
            <pc:docMk/>
            <pc:sldMk cId="1731718962" sldId="279"/>
            <ac:spMk id="21" creationId="{33FADDBB-2EEB-48F9-A5EC-0B23BC98B61D}"/>
          </ac:spMkLst>
        </pc:spChg>
        <pc:spChg chg="add mod">
          <ac:chgData name="VAN GRUNDERBEECK Bastien" userId="19f8f940-a2a4-49d2-a9f7-f18fd1ae97fa" providerId="ADAL" clId="{DFF12D86-6874-4B51-9234-9D9B0F143E38}" dt="2021-04-20T12:24:32.324" v="1945" actId="1076"/>
          <ac:spMkLst>
            <pc:docMk/>
            <pc:sldMk cId="1731718962" sldId="279"/>
            <ac:spMk id="21" creationId="{CB00DC50-EEDB-4562-A3B0-72C9CA13A305}"/>
          </ac:spMkLst>
        </pc:spChg>
        <pc:spChg chg="add del mod">
          <ac:chgData name="VAN GRUNDERBEECK Bastien" userId="19f8f940-a2a4-49d2-a9f7-f18fd1ae97fa" providerId="ADAL" clId="{DFF12D86-6874-4B51-9234-9D9B0F143E38}" dt="2021-04-09T14:03:59.933" v="1083" actId="478"/>
          <ac:spMkLst>
            <pc:docMk/>
            <pc:sldMk cId="1731718962" sldId="279"/>
            <ac:spMk id="22" creationId="{A6A398B6-64DC-4511-8360-3C231F46678C}"/>
          </ac:spMkLst>
        </pc:spChg>
        <pc:spChg chg="add mod">
          <ac:chgData name="VAN GRUNDERBEECK Bastien" userId="19f8f940-a2a4-49d2-a9f7-f18fd1ae97fa" providerId="ADAL" clId="{DFF12D86-6874-4B51-9234-9D9B0F143E38}" dt="2021-04-20T12:24:19.669" v="1942" actId="1076"/>
          <ac:spMkLst>
            <pc:docMk/>
            <pc:sldMk cId="1731718962" sldId="279"/>
            <ac:spMk id="23" creationId="{F039DE6C-B3C5-4919-8DEC-5090B7EC341F}"/>
          </ac:spMkLst>
        </pc:spChg>
        <pc:spChg chg="add mod">
          <ac:chgData name="VAN GRUNDERBEECK Bastien" userId="19f8f940-a2a4-49d2-a9f7-f18fd1ae97fa" providerId="ADAL" clId="{DFF12D86-6874-4B51-9234-9D9B0F143E38}" dt="2021-04-20T12:24:01.036" v="1939" actId="1076"/>
          <ac:spMkLst>
            <pc:docMk/>
            <pc:sldMk cId="1731718962" sldId="279"/>
            <ac:spMk id="24" creationId="{F899EFA9-5E0B-41A9-9A1A-70B79B2B0D44}"/>
          </ac:spMkLst>
        </pc:spChg>
        <pc:spChg chg="del mod">
          <ac:chgData name="VAN GRUNDERBEECK Bastien" userId="19f8f940-a2a4-49d2-a9f7-f18fd1ae97fa" providerId="ADAL" clId="{DFF12D86-6874-4B51-9234-9D9B0F143E38}" dt="2021-04-16T14:30:12.792" v="1740" actId="478"/>
          <ac:spMkLst>
            <pc:docMk/>
            <pc:sldMk cId="1731718962" sldId="279"/>
            <ac:spMk id="25" creationId="{2B745C77-E370-4820-9F57-75A4F10ACD5D}"/>
          </ac:spMkLst>
        </pc:spChg>
        <pc:spChg chg="mod">
          <ac:chgData name="VAN GRUNDERBEECK Bastien" userId="19f8f940-a2a4-49d2-a9f7-f18fd1ae97fa" providerId="ADAL" clId="{DFF12D86-6874-4B51-9234-9D9B0F143E38}" dt="2021-04-20T12:24:13.605" v="1941" actId="1076"/>
          <ac:spMkLst>
            <pc:docMk/>
            <pc:sldMk cId="1731718962" sldId="279"/>
            <ac:spMk id="26" creationId="{89E34286-402B-4B29-A632-3540AD5A4F2B}"/>
          </ac:spMkLst>
        </pc:spChg>
        <pc:spChg chg="add mod">
          <ac:chgData name="VAN GRUNDERBEECK Bastien" userId="19f8f940-a2a4-49d2-a9f7-f18fd1ae97fa" providerId="ADAL" clId="{DFF12D86-6874-4B51-9234-9D9B0F143E38}" dt="2021-04-20T12:24:47.731" v="1957" actId="1037"/>
          <ac:spMkLst>
            <pc:docMk/>
            <pc:sldMk cId="1731718962" sldId="279"/>
            <ac:spMk id="27" creationId="{836FD6E3-2B5D-46FF-BFC9-2E9111F2E033}"/>
          </ac:spMkLst>
        </pc:spChg>
        <pc:spChg chg="add del mod">
          <ac:chgData name="VAN GRUNDERBEECK Bastien" userId="19f8f940-a2a4-49d2-a9f7-f18fd1ae97fa" providerId="ADAL" clId="{DFF12D86-6874-4B51-9234-9D9B0F143E38}" dt="2021-04-09T13:56:25.879" v="1035" actId="478"/>
          <ac:spMkLst>
            <pc:docMk/>
            <pc:sldMk cId="1731718962" sldId="279"/>
            <ac:spMk id="27" creationId="{F0B2E647-E8E4-45EC-8D20-731D876BF062}"/>
          </ac:spMkLst>
        </pc:spChg>
        <pc:spChg chg="add mod">
          <ac:chgData name="VAN GRUNDERBEECK Bastien" userId="19f8f940-a2a4-49d2-a9f7-f18fd1ae97fa" providerId="ADAL" clId="{DFF12D86-6874-4B51-9234-9D9B0F143E38}" dt="2021-04-09T13:56:28.733" v="1037"/>
          <ac:spMkLst>
            <pc:docMk/>
            <pc:sldMk cId="1731718962" sldId="279"/>
            <ac:spMk id="28" creationId="{40C6EF2D-329E-4CFF-80A2-1D3B22981F9F}"/>
          </ac:spMkLst>
        </pc:spChg>
        <pc:spChg chg="add mod">
          <ac:chgData name="VAN GRUNDERBEECK Bastien" userId="19f8f940-a2a4-49d2-a9f7-f18fd1ae97fa" providerId="ADAL" clId="{DFF12D86-6874-4B51-9234-9D9B0F143E38}" dt="2021-04-20T12:23:25.509" v="1930" actId="1076"/>
          <ac:spMkLst>
            <pc:docMk/>
            <pc:sldMk cId="1731718962" sldId="279"/>
            <ac:spMk id="30" creationId="{06D5A0AF-906A-475C-9D54-4F3CC4BCDE9E}"/>
          </ac:spMkLst>
        </pc:spChg>
        <pc:picChg chg="mod">
          <ac:chgData name="VAN GRUNDERBEECK Bastien" userId="19f8f940-a2a4-49d2-a9f7-f18fd1ae97fa" providerId="ADAL" clId="{DFF12D86-6874-4B51-9234-9D9B0F143E38}" dt="2021-04-20T12:23:13.315" v="1929" actId="1076"/>
          <ac:picMkLst>
            <pc:docMk/>
            <pc:sldMk cId="1731718962" sldId="279"/>
            <ac:picMk id="3" creationId="{C957A8BC-6E3B-40D9-9C2E-B6B485AE4236}"/>
          </ac:picMkLst>
        </pc:picChg>
        <pc:picChg chg="add del mod">
          <ac:chgData name="VAN GRUNDERBEECK Bastien" userId="19f8f940-a2a4-49d2-a9f7-f18fd1ae97fa" providerId="ADAL" clId="{DFF12D86-6874-4B51-9234-9D9B0F143E38}" dt="2021-04-09T13:46:14.591" v="862" actId="478"/>
          <ac:picMkLst>
            <pc:docMk/>
            <pc:sldMk cId="1731718962" sldId="279"/>
            <ac:picMk id="5" creationId="{106FCE6E-AEA2-4F11-8FC5-BBA22B83EB3A}"/>
          </ac:picMkLst>
        </pc:picChg>
        <pc:picChg chg="add mod">
          <ac:chgData name="VAN GRUNDERBEECK Bastien" userId="19f8f940-a2a4-49d2-a9f7-f18fd1ae97fa" providerId="ADAL" clId="{DFF12D86-6874-4B51-9234-9D9B0F143E38}" dt="2021-04-09T13:46:30.889" v="867" actId="207"/>
          <ac:picMkLst>
            <pc:docMk/>
            <pc:sldMk cId="1731718962" sldId="279"/>
            <ac:picMk id="7" creationId="{A7AA938F-B30F-4FF8-830C-D7274F07E28E}"/>
          </ac:picMkLst>
        </pc:picChg>
        <pc:picChg chg="add mod">
          <ac:chgData name="VAN GRUNDERBEECK Bastien" userId="19f8f940-a2a4-49d2-a9f7-f18fd1ae97fa" providerId="ADAL" clId="{DFF12D86-6874-4B51-9234-9D9B0F143E38}" dt="2021-04-09T13:35:37.261" v="687" actId="408"/>
          <ac:picMkLst>
            <pc:docMk/>
            <pc:sldMk cId="1731718962" sldId="279"/>
            <ac:picMk id="11" creationId="{71AB1AC4-D99E-4FFD-8D34-1D68702D4836}"/>
          </ac:picMkLst>
        </pc:picChg>
        <pc:picChg chg="add mod">
          <ac:chgData name="VAN GRUNDERBEECK Bastien" userId="19f8f940-a2a4-49d2-a9f7-f18fd1ae97fa" providerId="ADAL" clId="{DFF12D86-6874-4B51-9234-9D9B0F143E38}" dt="2021-04-09T13:35:37.261" v="687" actId="408"/>
          <ac:picMkLst>
            <pc:docMk/>
            <pc:sldMk cId="1731718962" sldId="279"/>
            <ac:picMk id="12" creationId="{C44066B2-7B96-4CC2-9623-6C88EE2135BE}"/>
          </ac:picMkLst>
        </pc:picChg>
        <pc:picChg chg="add mod">
          <ac:chgData name="VAN GRUNDERBEECK Bastien" userId="19f8f940-a2a4-49d2-a9f7-f18fd1ae97fa" providerId="ADAL" clId="{DFF12D86-6874-4B51-9234-9D9B0F143E38}" dt="2021-04-09T13:35:37.261" v="687" actId="408"/>
          <ac:picMkLst>
            <pc:docMk/>
            <pc:sldMk cId="1731718962" sldId="279"/>
            <ac:picMk id="13" creationId="{22121E61-8CFE-4D9F-BF29-112757F1885A}"/>
          </ac:picMkLst>
        </pc:picChg>
        <pc:picChg chg="del">
          <ac:chgData name="VAN GRUNDERBEECK Bastien" userId="19f8f940-a2a4-49d2-a9f7-f18fd1ae97fa" providerId="ADAL" clId="{DFF12D86-6874-4B51-9234-9D9B0F143E38}" dt="2021-04-09T13:35:04.418" v="683" actId="478"/>
          <ac:picMkLst>
            <pc:docMk/>
            <pc:sldMk cId="1731718962" sldId="279"/>
            <ac:picMk id="20" creationId="{2ED3D53A-5587-47F0-8889-09C7BEFE5E78}"/>
          </ac:picMkLst>
        </pc:picChg>
        <pc:picChg chg="add mod">
          <ac:chgData name="VAN GRUNDERBEECK Bastien" userId="19f8f940-a2a4-49d2-a9f7-f18fd1ae97fa" providerId="ADAL" clId="{DFF12D86-6874-4B51-9234-9D9B0F143E38}" dt="2021-04-20T12:24:01.036" v="1939" actId="1076"/>
          <ac:picMkLst>
            <pc:docMk/>
            <pc:sldMk cId="1731718962" sldId="279"/>
            <ac:picMk id="20" creationId="{4AEAD502-BA2D-45A4-80AC-DB40D2F4A0B9}"/>
          </ac:picMkLst>
        </pc:picChg>
        <pc:picChg chg="add mod">
          <ac:chgData name="VAN GRUNDERBEECK Bastien" userId="19f8f940-a2a4-49d2-a9f7-f18fd1ae97fa" providerId="ADAL" clId="{DFF12D86-6874-4B51-9234-9D9B0F143E38}" dt="2021-04-20T12:24:32.324" v="1945" actId="1076"/>
          <ac:picMkLst>
            <pc:docMk/>
            <pc:sldMk cId="1731718962" sldId="279"/>
            <ac:picMk id="25" creationId="{5588A879-0876-4B0E-8F06-D33EB062C8C0}"/>
          </ac:picMkLst>
        </pc:picChg>
        <pc:picChg chg="add mod">
          <ac:chgData name="VAN GRUNDERBEECK Bastien" userId="19f8f940-a2a4-49d2-a9f7-f18fd1ae97fa" providerId="ADAL" clId="{DFF12D86-6874-4B51-9234-9D9B0F143E38}" dt="2021-04-20T12:23:25.509" v="1930" actId="1076"/>
          <ac:picMkLst>
            <pc:docMk/>
            <pc:sldMk cId="1731718962" sldId="279"/>
            <ac:picMk id="29" creationId="{29F87BE7-5D33-40AA-94AC-147EDB917300}"/>
          </ac:picMkLst>
        </pc:picChg>
        <pc:picChg chg="add mod">
          <ac:chgData name="VAN GRUNDERBEECK Bastien" userId="19f8f940-a2a4-49d2-a9f7-f18fd1ae97fa" providerId="ADAL" clId="{DFF12D86-6874-4B51-9234-9D9B0F143E38}" dt="2021-04-20T12:24:47.731" v="1957" actId="1037"/>
          <ac:picMkLst>
            <pc:docMk/>
            <pc:sldMk cId="1731718962" sldId="279"/>
            <ac:picMk id="31" creationId="{9A4154B0-969D-4281-8D77-0068A4B35363}"/>
          </ac:picMkLst>
        </pc:picChg>
      </pc:sldChg>
      <pc:sldChg chg="addSp delSp modSp add mod ord">
        <pc:chgData name="VAN GRUNDERBEECK Bastien" userId="19f8f940-a2a4-49d2-a9f7-f18fd1ae97fa" providerId="ADAL" clId="{DFF12D86-6874-4B51-9234-9D9B0F143E38}" dt="2021-04-20T12:10:02.200" v="1746" actId="1076"/>
        <pc:sldMkLst>
          <pc:docMk/>
          <pc:sldMk cId="1318105618" sldId="280"/>
        </pc:sldMkLst>
        <pc:spChg chg="mod">
          <ac:chgData name="VAN GRUNDERBEECK Bastien" userId="19f8f940-a2a4-49d2-a9f7-f18fd1ae97fa" providerId="ADAL" clId="{DFF12D86-6874-4B51-9234-9D9B0F143E38}" dt="2021-04-09T13:39:22.720" v="819" actId="20577"/>
          <ac:spMkLst>
            <pc:docMk/>
            <pc:sldMk cId="1318105618" sldId="280"/>
            <ac:spMk id="4" creationId="{E2003A83-E16E-448F-826C-D75FAC74574C}"/>
          </ac:spMkLst>
        </pc:spChg>
        <pc:spChg chg="add del mod">
          <ac:chgData name="VAN GRUNDERBEECK Bastien" userId="19f8f940-a2a4-49d2-a9f7-f18fd1ae97fa" providerId="ADAL" clId="{DFF12D86-6874-4B51-9234-9D9B0F143E38}" dt="2021-04-09T13:52:00.799" v="946"/>
          <ac:spMkLst>
            <pc:docMk/>
            <pc:sldMk cId="1318105618" sldId="280"/>
            <ac:spMk id="6" creationId="{181AD30F-6F3D-4302-946F-01C2EC3952BB}"/>
          </ac:spMkLst>
        </pc:spChg>
        <pc:spChg chg="del">
          <ac:chgData name="VAN GRUNDERBEECK Bastien" userId="19f8f940-a2a4-49d2-a9f7-f18fd1ae97fa" providerId="ADAL" clId="{DFF12D86-6874-4B51-9234-9D9B0F143E38}" dt="2021-04-09T13:46:58.647" v="868" actId="478"/>
          <ac:spMkLst>
            <pc:docMk/>
            <pc:sldMk cId="1318105618" sldId="280"/>
            <ac:spMk id="14" creationId="{E671E7F7-A99C-4C05-9691-9E79BE584757}"/>
          </ac:spMkLst>
        </pc:spChg>
        <pc:spChg chg="del">
          <ac:chgData name="VAN GRUNDERBEECK Bastien" userId="19f8f940-a2a4-49d2-a9f7-f18fd1ae97fa" providerId="ADAL" clId="{DFF12D86-6874-4B51-9234-9D9B0F143E38}" dt="2021-04-09T13:46:58.647" v="868" actId="478"/>
          <ac:spMkLst>
            <pc:docMk/>
            <pc:sldMk cId="1318105618" sldId="280"/>
            <ac:spMk id="15" creationId="{A066C91D-FDB3-478E-8E24-6615E7E77721}"/>
          </ac:spMkLst>
        </pc:spChg>
        <pc:spChg chg="mod">
          <ac:chgData name="VAN GRUNDERBEECK Bastien" userId="19f8f940-a2a4-49d2-a9f7-f18fd1ae97fa" providerId="ADAL" clId="{DFF12D86-6874-4B51-9234-9D9B0F143E38}" dt="2021-04-20T12:09:55.829" v="1745" actId="1076"/>
          <ac:spMkLst>
            <pc:docMk/>
            <pc:sldMk cId="1318105618" sldId="280"/>
            <ac:spMk id="16" creationId="{75530880-BAA0-46C7-897F-534C3DA05A13}"/>
          </ac:spMkLst>
        </pc:spChg>
        <pc:spChg chg="mod">
          <ac:chgData name="VAN GRUNDERBEECK Bastien" userId="19f8f940-a2a4-49d2-a9f7-f18fd1ae97fa" providerId="ADAL" clId="{DFF12D86-6874-4B51-9234-9D9B0F143E38}" dt="2021-04-09T13:59:09.652" v="1056" actId="1076"/>
          <ac:spMkLst>
            <pc:docMk/>
            <pc:sldMk cId="1318105618" sldId="280"/>
            <ac:spMk id="17" creationId="{0EE6CB25-BEBA-408D-8512-29078DFAEECF}"/>
          </ac:spMkLst>
        </pc:spChg>
        <pc:spChg chg="mod">
          <ac:chgData name="VAN GRUNDERBEECK Bastien" userId="19f8f940-a2a4-49d2-a9f7-f18fd1ae97fa" providerId="ADAL" clId="{DFF12D86-6874-4B51-9234-9D9B0F143E38}" dt="2021-04-09T13:53:08.004" v="964" actId="1076"/>
          <ac:spMkLst>
            <pc:docMk/>
            <pc:sldMk cId="1318105618" sldId="280"/>
            <ac:spMk id="18" creationId="{06D99C8F-CD4E-4861-9B19-0E01F1E50AA7}"/>
          </ac:spMkLst>
        </pc:spChg>
        <pc:spChg chg="mod">
          <ac:chgData name="VAN GRUNDERBEECK Bastien" userId="19f8f940-a2a4-49d2-a9f7-f18fd1ae97fa" providerId="ADAL" clId="{DFF12D86-6874-4B51-9234-9D9B0F143E38}" dt="2021-04-09T13:58:59.894" v="1054" actId="1076"/>
          <ac:spMkLst>
            <pc:docMk/>
            <pc:sldMk cId="1318105618" sldId="280"/>
            <ac:spMk id="19" creationId="{181AC378-670B-4939-83B2-C66E50D8BC80}"/>
          </ac:spMkLst>
        </pc:spChg>
        <pc:spChg chg="mod">
          <ac:chgData name="VAN GRUNDERBEECK Bastien" userId="19f8f940-a2a4-49d2-a9f7-f18fd1ae97fa" providerId="ADAL" clId="{DFF12D86-6874-4B51-9234-9D9B0F143E38}" dt="2021-04-09T13:58:23.011" v="1046" actId="1076"/>
          <ac:spMkLst>
            <pc:docMk/>
            <pc:sldMk cId="1318105618" sldId="280"/>
            <ac:spMk id="22" creationId="{A6A398B6-64DC-4511-8360-3C231F46678C}"/>
          </ac:spMkLst>
        </pc:spChg>
        <pc:spChg chg="mod">
          <ac:chgData name="VAN GRUNDERBEECK Bastien" userId="19f8f940-a2a4-49d2-a9f7-f18fd1ae97fa" providerId="ADAL" clId="{DFF12D86-6874-4B51-9234-9D9B0F143E38}" dt="2021-04-09T13:58:47.782" v="1052" actId="1076"/>
          <ac:spMkLst>
            <pc:docMk/>
            <pc:sldMk cId="1318105618" sldId="280"/>
            <ac:spMk id="23" creationId="{F039DE6C-B3C5-4919-8DEC-5090B7EC341F}"/>
          </ac:spMkLst>
        </pc:spChg>
        <pc:spChg chg="mod">
          <ac:chgData name="VAN GRUNDERBEECK Bastien" userId="19f8f940-a2a4-49d2-a9f7-f18fd1ae97fa" providerId="ADAL" clId="{DFF12D86-6874-4B51-9234-9D9B0F143E38}" dt="2021-04-09T13:58:39.723" v="1050" actId="1076"/>
          <ac:spMkLst>
            <pc:docMk/>
            <pc:sldMk cId="1318105618" sldId="280"/>
            <ac:spMk id="24" creationId="{F899EFA9-5E0B-41A9-9A1A-70B79B2B0D44}"/>
          </ac:spMkLst>
        </pc:spChg>
        <pc:spChg chg="mod">
          <ac:chgData name="VAN GRUNDERBEECK Bastien" userId="19f8f940-a2a4-49d2-a9f7-f18fd1ae97fa" providerId="ADAL" clId="{DFF12D86-6874-4B51-9234-9D9B0F143E38}" dt="2021-04-09T13:59:04.869" v="1055" actId="1076"/>
          <ac:spMkLst>
            <pc:docMk/>
            <pc:sldMk cId="1318105618" sldId="280"/>
            <ac:spMk id="25" creationId="{2B745C77-E370-4820-9F57-75A4F10ACD5D}"/>
          </ac:spMkLst>
        </pc:spChg>
        <pc:spChg chg="mod">
          <ac:chgData name="VAN GRUNDERBEECK Bastien" userId="19f8f940-a2a4-49d2-a9f7-f18fd1ae97fa" providerId="ADAL" clId="{DFF12D86-6874-4B51-9234-9D9B0F143E38}" dt="2021-04-09T13:58:43.531" v="1051" actId="1076"/>
          <ac:spMkLst>
            <pc:docMk/>
            <pc:sldMk cId="1318105618" sldId="280"/>
            <ac:spMk id="26" creationId="{89E34286-402B-4B29-A632-3540AD5A4F2B}"/>
          </ac:spMkLst>
        </pc:spChg>
        <pc:spChg chg="add del mod">
          <ac:chgData name="VAN GRUNDERBEECK Bastien" userId="19f8f940-a2a4-49d2-a9f7-f18fd1ae97fa" providerId="ADAL" clId="{DFF12D86-6874-4B51-9234-9D9B0F143E38}" dt="2021-04-09T13:48:40.784" v="876" actId="478"/>
          <ac:spMkLst>
            <pc:docMk/>
            <pc:sldMk cId="1318105618" sldId="280"/>
            <ac:spMk id="27" creationId="{0E960972-2B89-4978-A3CA-25540EB9249F}"/>
          </ac:spMkLst>
        </pc:spChg>
        <pc:spChg chg="add mod">
          <ac:chgData name="VAN GRUNDERBEECK Bastien" userId="19f8f940-a2a4-49d2-a9f7-f18fd1ae97fa" providerId="ADAL" clId="{DFF12D86-6874-4B51-9234-9D9B0F143E38}" dt="2021-04-09T13:49:03.634" v="879" actId="1076"/>
          <ac:spMkLst>
            <pc:docMk/>
            <pc:sldMk cId="1318105618" sldId="280"/>
            <ac:spMk id="28" creationId="{3CE042BF-CA3F-4CF6-B0D9-7B0406D366BA}"/>
          </ac:spMkLst>
        </pc:spChg>
        <pc:spChg chg="add mod">
          <ac:chgData name="VAN GRUNDERBEECK Bastien" userId="19f8f940-a2a4-49d2-a9f7-f18fd1ae97fa" providerId="ADAL" clId="{DFF12D86-6874-4B51-9234-9D9B0F143E38}" dt="2021-04-09T13:58:35.451" v="1049" actId="1076"/>
          <ac:spMkLst>
            <pc:docMk/>
            <pc:sldMk cId="1318105618" sldId="280"/>
            <ac:spMk id="30" creationId="{1FBF1C42-DCF2-4224-8B4A-737779C6F161}"/>
          </ac:spMkLst>
        </pc:spChg>
        <pc:spChg chg="add mod">
          <ac:chgData name="VAN GRUNDERBEECK Bastien" userId="19f8f940-a2a4-49d2-a9f7-f18fd1ae97fa" providerId="ADAL" clId="{DFF12D86-6874-4B51-9234-9D9B0F143E38}" dt="2021-04-09T13:58:31.756" v="1048" actId="1076"/>
          <ac:spMkLst>
            <pc:docMk/>
            <pc:sldMk cId="1318105618" sldId="280"/>
            <ac:spMk id="31" creationId="{25F802D2-01AF-46E1-849E-86C23EA543D4}"/>
          </ac:spMkLst>
        </pc:spChg>
        <pc:spChg chg="add mod">
          <ac:chgData name="VAN GRUNDERBEECK Bastien" userId="19f8f940-a2a4-49d2-a9f7-f18fd1ae97fa" providerId="ADAL" clId="{DFF12D86-6874-4B51-9234-9D9B0F143E38}" dt="2021-04-09T13:58:28.904" v="1047" actId="1076"/>
          <ac:spMkLst>
            <pc:docMk/>
            <pc:sldMk cId="1318105618" sldId="280"/>
            <ac:spMk id="32" creationId="{F2886B3F-C06E-4B3A-ACC2-45701D377DC6}"/>
          </ac:spMkLst>
        </pc:spChg>
        <pc:spChg chg="add mod">
          <ac:chgData name="VAN GRUNDERBEECK Bastien" userId="19f8f940-a2a4-49d2-a9f7-f18fd1ae97fa" providerId="ADAL" clId="{DFF12D86-6874-4B51-9234-9D9B0F143E38}" dt="2021-04-09T13:58:53.178" v="1053" actId="1076"/>
          <ac:spMkLst>
            <pc:docMk/>
            <pc:sldMk cId="1318105618" sldId="280"/>
            <ac:spMk id="33" creationId="{F52256B8-DD0D-4F58-B7AE-8BC5D98A1903}"/>
          </ac:spMkLst>
        </pc:spChg>
        <pc:spChg chg="add mod">
          <ac:chgData name="VAN GRUNDERBEECK Bastien" userId="19f8f940-a2a4-49d2-a9f7-f18fd1ae97fa" providerId="ADAL" clId="{DFF12D86-6874-4B51-9234-9D9B0F143E38}" dt="2021-04-09T13:58:13.764" v="1045"/>
          <ac:spMkLst>
            <pc:docMk/>
            <pc:sldMk cId="1318105618" sldId="280"/>
            <ac:spMk id="34" creationId="{6849EFD8-2CEA-400F-897B-44EDF73A1007}"/>
          </ac:spMkLst>
        </pc:spChg>
        <pc:spChg chg="add mod">
          <ac:chgData name="VAN GRUNDERBEECK Bastien" userId="19f8f940-a2a4-49d2-a9f7-f18fd1ae97fa" providerId="ADAL" clId="{DFF12D86-6874-4B51-9234-9D9B0F143E38}" dt="2021-04-09T13:58:13.764" v="1045"/>
          <ac:spMkLst>
            <pc:docMk/>
            <pc:sldMk cId="1318105618" sldId="280"/>
            <ac:spMk id="37" creationId="{A70049AE-5B26-4592-AEFD-08DCCF78BA31}"/>
          </ac:spMkLst>
        </pc:spChg>
        <pc:spChg chg="add mod">
          <ac:chgData name="VAN GRUNDERBEECK Bastien" userId="19f8f940-a2a4-49d2-a9f7-f18fd1ae97fa" providerId="ADAL" clId="{DFF12D86-6874-4B51-9234-9D9B0F143E38}" dt="2021-04-20T12:10:02.200" v="1746" actId="1076"/>
          <ac:spMkLst>
            <pc:docMk/>
            <pc:sldMk cId="1318105618" sldId="280"/>
            <ac:spMk id="39" creationId="{22667345-F733-42C2-BBF8-53675F9BEBCF}"/>
          </ac:spMkLst>
        </pc:spChg>
        <pc:picChg chg="del">
          <ac:chgData name="VAN GRUNDERBEECK Bastien" userId="19f8f940-a2a4-49d2-a9f7-f18fd1ae97fa" providerId="ADAL" clId="{DFF12D86-6874-4B51-9234-9D9B0F143E38}" dt="2021-04-09T13:50:23.486" v="900" actId="478"/>
          <ac:picMkLst>
            <pc:docMk/>
            <pc:sldMk cId="1318105618" sldId="280"/>
            <ac:picMk id="3" creationId="{C957A8BC-6E3B-40D9-9C2E-B6B485AE4236}"/>
          </ac:picMkLst>
        </pc:picChg>
        <pc:picChg chg="add mod">
          <ac:chgData name="VAN GRUNDERBEECK Bastien" userId="19f8f940-a2a4-49d2-a9f7-f18fd1ae97fa" providerId="ADAL" clId="{DFF12D86-6874-4B51-9234-9D9B0F143E38}" dt="2021-04-09T13:42:00.433" v="835" actId="207"/>
          <ac:picMkLst>
            <pc:docMk/>
            <pc:sldMk cId="1318105618" sldId="280"/>
            <ac:picMk id="5" creationId="{EB9C1C70-BA25-4A90-8931-9C042F578A11}"/>
          </ac:picMkLst>
        </pc:picChg>
        <pc:picChg chg="del">
          <ac:chgData name="VAN GRUNDERBEECK Bastien" userId="19f8f940-a2a4-49d2-a9f7-f18fd1ae97fa" providerId="ADAL" clId="{DFF12D86-6874-4B51-9234-9D9B0F143E38}" dt="2021-04-09T13:46:58.647" v="868" actId="478"/>
          <ac:picMkLst>
            <pc:docMk/>
            <pc:sldMk cId="1318105618" sldId="280"/>
            <ac:picMk id="11" creationId="{71AB1AC4-D99E-4FFD-8D34-1D68702D4836}"/>
          </ac:picMkLst>
        </pc:picChg>
        <pc:picChg chg="mod">
          <ac:chgData name="VAN GRUNDERBEECK Bastien" userId="19f8f940-a2a4-49d2-a9f7-f18fd1ae97fa" providerId="ADAL" clId="{DFF12D86-6874-4B51-9234-9D9B0F143E38}" dt="2021-04-20T12:09:55.829" v="1745" actId="1076"/>
          <ac:picMkLst>
            <pc:docMk/>
            <pc:sldMk cId="1318105618" sldId="280"/>
            <ac:picMk id="12" creationId="{C44066B2-7B96-4CC2-9623-6C88EE2135BE}"/>
          </ac:picMkLst>
        </pc:picChg>
        <pc:picChg chg="del">
          <ac:chgData name="VAN GRUNDERBEECK Bastien" userId="19f8f940-a2a4-49d2-a9f7-f18fd1ae97fa" providerId="ADAL" clId="{DFF12D86-6874-4B51-9234-9D9B0F143E38}" dt="2021-04-09T13:46:58.647" v="868" actId="478"/>
          <ac:picMkLst>
            <pc:docMk/>
            <pc:sldMk cId="1318105618" sldId="280"/>
            <ac:picMk id="13" creationId="{22121E61-8CFE-4D9F-BF29-112757F1885A}"/>
          </ac:picMkLst>
        </pc:picChg>
        <pc:picChg chg="add del mod">
          <ac:chgData name="VAN GRUNDERBEECK Bastien" userId="19f8f940-a2a4-49d2-a9f7-f18fd1ae97fa" providerId="ADAL" clId="{DFF12D86-6874-4B51-9234-9D9B0F143E38}" dt="2021-04-09T13:48:39.886" v="875" actId="478"/>
          <ac:picMkLst>
            <pc:docMk/>
            <pc:sldMk cId="1318105618" sldId="280"/>
            <ac:picMk id="21" creationId="{2265F2B1-D416-45FF-AD16-FB03E1A2B588}"/>
          </ac:picMkLst>
        </pc:picChg>
        <pc:picChg chg="add mod">
          <ac:chgData name="VAN GRUNDERBEECK Bastien" userId="19f8f940-a2a4-49d2-a9f7-f18fd1ae97fa" providerId="ADAL" clId="{DFF12D86-6874-4B51-9234-9D9B0F143E38}" dt="2021-04-09T13:49:03.634" v="879" actId="1076"/>
          <ac:picMkLst>
            <pc:docMk/>
            <pc:sldMk cId="1318105618" sldId="280"/>
            <ac:picMk id="29" creationId="{2DAEC83C-8646-44C3-B68D-0F3DD4B12938}"/>
          </ac:picMkLst>
        </pc:picChg>
        <pc:picChg chg="add mod">
          <ac:chgData name="VAN GRUNDERBEECK Bastien" userId="19f8f940-a2a4-49d2-a9f7-f18fd1ae97fa" providerId="ADAL" clId="{DFF12D86-6874-4B51-9234-9D9B0F143E38}" dt="2021-04-09T13:58:13.764" v="1045"/>
          <ac:picMkLst>
            <pc:docMk/>
            <pc:sldMk cId="1318105618" sldId="280"/>
            <ac:picMk id="35" creationId="{29AD0ADB-FEAC-4FE0-87CB-8F6004FA5992}"/>
          </ac:picMkLst>
        </pc:picChg>
        <pc:picChg chg="add mod">
          <ac:chgData name="VAN GRUNDERBEECK Bastien" userId="19f8f940-a2a4-49d2-a9f7-f18fd1ae97fa" providerId="ADAL" clId="{DFF12D86-6874-4B51-9234-9D9B0F143E38}" dt="2021-04-09T13:58:13.764" v="1045"/>
          <ac:picMkLst>
            <pc:docMk/>
            <pc:sldMk cId="1318105618" sldId="280"/>
            <ac:picMk id="36" creationId="{CBC5DF6D-8F47-41C8-96C1-AF8DD5B0A20D}"/>
          </ac:picMkLst>
        </pc:picChg>
        <pc:picChg chg="add del mod">
          <ac:chgData name="VAN GRUNDERBEECK Bastien" userId="19f8f940-a2a4-49d2-a9f7-f18fd1ae97fa" providerId="ADAL" clId="{DFF12D86-6874-4B51-9234-9D9B0F143E38}" dt="2021-04-09T14:45:51.649" v="1637" actId="478"/>
          <ac:picMkLst>
            <pc:docMk/>
            <pc:sldMk cId="1318105618" sldId="280"/>
            <ac:picMk id="38" creationId="{9E57933B-DD1C-4C3D-B0AC-462A4D6064DF}"/>
          </ac:picMkLst>
        </pc:picChg>
        <pc:picChg chg="add mod">
          <ac:chgData name="VAN GRUNDERBEECK Bastien" userId="19f8f940-a2a4-49d2-a9f7-f18fd1ae97fa" providerId="ADAL" clId="{DFF12D86-6874-4B51-9234-9D9B0F143E38}" dt="2021-04-20T12:10:02.200" v="1746" actId="1076"/>
          <ac:picMkLst>
            <pc:docMk/>
            <pc:sldMk cId="1318105618" sldId="280"/>
            <ac:picMk id="38" creationId="{D9787CD3-D690-4E07-847E-9799CA12C3D1}"/>
          </ac:picMkLst>
        </pc:picChg>
      </pc:sldChg>
      <pc:sldChg chg="addSp delSp modSp add mod">
        <pc:chgData name="VAN GRUNDERBEECK Bastien" userId="19f8f940-a2a4-49d2-a9f7-f18fd1ae97fa" providerId="ADAL" clId="{DFF12D86-6874-4B51-9234-9D9B0F143E38}" dt="2021-04-20T12:25:20.108" v="1959" actId="1076"/>
        <pc:sldMkLst>
          <pc:docMk/>
          <pc:sldMk cId="4228025292" sldId="281"/>
        </pc:sldMkLst>
        <pc:spChg chg="mod">
          <ac:chgData name="VAN GRUNDERBEECK Bastien" userId="19f8f940-a2a4-49d2-a9f7-f18fd1ae97fa" providerId="ADAL" clId="{DFF12D86-6874-4B51-9234-9D9B0F143E38}" dt="2021-04-09T14:15:09.520" v="1217" actId="1076"/>
          <ac:spMkLst>
            <pc:docMk/>
            <pc:sldMk cId="4228025292" sldId="281"/>
            <ac:spMk id="4" creationId="{E2003A83-E16E-448F-826C-D75FAC74574C}"/>
          </ac:spMkLst>
        </pc:spChg>
        <pc:spChg chg="del">
          <ac:chgData name="VAN GRUNDERBEECK Bastien" userId="19f8f940-a2a4-49d2-a9f7-f18fd1ae97fa" providerId="ADAL" clId="{DFF12D86-6874-4B51-9234-9D9B0F143E38}" dt="2021-04-09T14:07:03.021" v="1119" actId="478"/>
          <ac:spMkLst>
            <pc:docMk/>
            <pc:sldMk cId="4228025292" sldId="281"/>
            <ac:spMk id="14" creationId="{E671E7F7-A99C-4C05-9691-9E79BE584757}"/>
          </ac:spMkLst>
        </pc:spChg>
        <pc:spChg chg="mod">
          <ac:chgData name="VAN GRUNDERBEECK Bastien" userId="19f8f940-a2a4-49d2-a9f7-f18fd1ae97fa" providerId="ADAL" clId="{DFF12D86-6874-4B51-9234-9D9B0F143E38}" dt="2021-04-09T14:07:21.601" v="1122" actId="1076"/>
          <ac:spMkLst>
            <pc:docMk/>
            <pc:sldMk cId="4228025292" sldId="281"/>
            <ac:spMk id="15" creationId="{A066C91D-FDB3-478E-8E24-6615E7E77721}"/>
          </ac:spMkLst>
        </pc:spChg>
        <pc:spChg chg="del">
          <ac:chgData name="VAN GRUNDERBEECK Bastien" userId="19f8f940-a2a4-49d2-a9f7-f18fd1ae97fa" providerId="ADAL" clId="{DFF12D86-6874-4B51-9234-9D9B0F143E38}" dt="2021-04-09T14:07:01.005" v="1117" actId="478"/>
          <ac:spMkLst>
            <pc:docMk/>
            <pc:sldMk cId="4228025292" sldId="281"/>
            <ac:spMk id="16" creationId="{75530880-BAA0-46C7-897F-534C3DA05A13}"/>
          </ac:spMkLst>
        </pc:spChg>
        <pc:spChg chg="del">
          <ac:chgData name="VAN GRUNDERBEECK Bastien" userId="19f8f940-a2a4-49d2-a9f7-f18fd1ae97fa" providerId="ADAL" clId="{DFF12D86-6874-4B51-9234-9D9B0F143E38}" dt="2021-04-09T14:08:10.588" v="1182" actId="478"/>
          <ac:spMkLst>
            <pc:docMk/>
            <pc:sldMk cId="4228025292" sldId="281"/>
            <ac:spMk id="17" creationId="{0EE6CB25-BEBA-408D-8512-29078DFAEECF}"/>
          </ac:spMkLst>
        </pc:spChg>
        <pc:spChg chg="mod">
          <ac:chgData name="VAN GRUNDERBEECK Bastien" userId="19f8f940-a2a4-49d2-a9f7-f18fd1ae97fa" providerId="ADAL" clId="{DFF12D86-6874-4B51-9234-9D9B0F143E38}" dt="2021-04-20T12:25:20.108" v="1959" actId="1076"/>
          <ac:spMkLst>
            <pc:docMk/>
            <pc:sldMk cId="4228025292" sldId="281"/>
            <ac:spMk id="18" creationId="{06D99C8F-CD4E-4861-9B19-0E01F1E50AA7}"/>
          </ac:spMkLst>
        </pc:spChg>
        <pc:spChg chg="del">
          <ac:chgData name="VAN GRUNDERBEECK Bastien" userId="19f8f940-a2a4-49d2-a9f7-f18fd1ae97fa" providerId="ADAL" clId="{DFF12D86-6874-4B51-9234-9D9B0F143E38}" dt="2021-04-09T14:08:12.029" v="1183" actId="478"/>
          <ac:spMkLst>
            <pc:docMk/>
            <pc:sldMk cId="4228025292" sldId="281"/>
            <ac:spMk id="19" creationId="{181AC378-670B-4939-83B2-C66E50D8BC80}"/>
          </ac:spMkLst>
        </pc:spChg>
        <pc:spChg chg="mod">
          <ac:chgData name="VAN GRUNDERBEECK Bastien" userId="19f8f940-a2a4-49d2-a9f7-f18fd1ae97fa" providerId="ADAL" clId="{DFF12D86-6874-4B51-9234-9D9B0F143E38}" dt="2021-04-09T14:15:45.370" v="1222" actId="1076"/>
          <ac:spMkLst>
            <pc:docMk/>
            <pc:sldMk cId="4228025292" sldId="281"/>
            <ac:spMk id="23" creationId="{F039DE6C-B3C5-4919-8DEC-5090B7EC341F}"/>
          </ac:spMkLst>
        </pc:spChg>
        <pc:spChg chg="mod">
          <ac:chgData name="VAN GRUNDERBEECK Bastien" userId="19f8f940-a2a4-49d2-a9f7-f18fd1ae97fa" providerId="ADAL" clId="{DFF12D86-6874-4B51-9234-9D9B0F143E38}" dt="2021-04-16T14:30:29.077" v="1741" actId="207"/>
          <ac:spMkLst>
            <pc:docMk/>
            <pc:sldMk cId="4228025292" sldId="281"/>
            <ac:spMk id="24" creationId="{F899EFA9-5E0B-41A9-9A1A-70B79B2B0D44}"/>
          </ac:spMkLst>
        </pc:spChg>
        <pc:spChg chg="del">
          <ac:chgData name="VAN GRUNDERBEECK Bastien" userId="19f8f940-a2a4-49d2-a9f7-f18fd1ae97fa" providerId="ADAL" clId="{DFF12D86-6874-4B51-9234-9D9B0F143E38}" dt="2021-04-09T14:08:09.741" v="1181" actId="478"/>
          <ac:spMkLst>
            <pc:docMk/>
            <pc:sldMk cId="4228025292" sldId="281"/>
            <ac:spMk id="25" creationId="{2B745C77-E370-4820-9F57-75A4F10ACD5D}"/>
          </ac:spMkLst>
        </pc:spChg>
        <pc:spChg chg="mod">
          <ac:chgData name="VAN GRUNDERBEECK Bastien" userId="19f8f940-a2a4-49d2-a9f7-f18fd1ae97fa" providerId="ADAL" clId="{DFF12D86-6874-4B51-9234-9D9B0F143E38}" dt="2021-04-16T14:30:32.005" v="1742" actId="207"/>
          <ac:spMkLst>
            <pc:docMk/>
            <pc:sldMk cId="4228025292" sldId="281"/>
            <ac:spMk id="26" creationId="{89E34286-402B-4B29-A632-3540AD5A4F2B}"/>
          </ac:spMkLst>
        </pc:spChg>
        <pc:spChg chg="mod">
          <ac:chgData name="VAN GRUNDERBEECK Bastien" userId="19f8f940-a2a4-49d2-a9f7-f18fd1ae97fa" providerId="ADAL" clId="{DFF12D86-6874-4B51-9234-9D9B0F143E38}" dt="2021-04-13T08:56:37.209" v="1714" actId="20577"/>
          <ac:spMkLst>
            <pc:docMk/>
            <pc:sldMk cId="4228025292" sldId="281"/>
            <ac:spMk id="28" creationId="{40C6EF2D-329E-4CFF-80A2-1D3B22981F9F}"/>
          </ac:spMkLst>
        </pc:spChg>
        <pc:spChg chg="mod">
          <ac:chgData name="VAN GRUNDERBEECK Bastien" userId="19f8f940-a2a4-49d2-a9f7-f18fd1ae97fa" providerId="ADAL" clId="{DFF12D86-6874-4B51-9234-9D9B0F143E38}" dt="2021-04-20T12:25:05.044" v="1958" actId="1076"/>
          <ac:spMkLst>
            <pc:docMk/>
            <pc:sldMk cId="4228025292" sldId="281"/>
            <ac:spMk id="30" creationId="{06D5A0AF-906A-475C-9D54-4F3CC4BCDE9E}"/>
          </ac:spMkLst>
        </pc:spChg>
        <pc:spChg chg="add mod">
          <ac:chgData name="VAN GRUNDERBEECK Bastien" userId="19f8f940-a2a4-49d2-a9f7-f18fd1ae97fa" providerId="ADAL" clId="{DFF12D86-6874-4B51-9234-9D9B0F143E38}" dt="2021-04-09T14:07:14.124" v="1121" actId="1076"/>
          <ac:spMkLst>
            <pc:docMk/>
            <pc:sldMk cId="4228025292" sldId="281"/>
            <ac:spMk id="31" creationId="{3FC693BF-8FED-4B88-8914-E769A7EBBD97}"/>
          </ac:spMkLst>
        </pc:spChg>
        <pc:spChg chg="add mod">
          <ac:chgData name="VAN GRUNDERBEECK Bastien" userId="19f8f940-a2a4-49d2-a9f7-f18fd1ae97fa" providerId="ADAL" clId="{DFF12D86-6874-4B51-9234-9D9B0F143E38}" dt="2021-04-09T14:08:34.132" v="1185"/>
          <ac:spMkLst>
            <pc:docMk/>
            <pc:sldMk cId="4228025292" sldId="281"/>
            <ac:spMk id="32" creationId="{2F65D2D2-A0FF-4917-BF48-617A310FDD3B}"/>
          </ac:spMkLst>
        </pc:spChg>
        <pc:spChg chg="add mod">
          <ac:chgData name="VAN GRUNDERBEECK Bastien" userId="19f8f940-a2a4-49d2-a9f7-f18fd1ae97fa" providerId="ADAL" clId="{DFF12D86-6874-4B51-9234-9D9B0F143E38}" dt="2021-04-09T14:08:34.132" v="1185"/>
          <ac:spMkLst>
            <pc:docMk/>
            <pc:sldMk cId="4228025292" sldId="281"/>
            <ac:spMk id="35" creationId="{FE5B8D3A-9F9A-48DF-A7C3-F00344BF6875}"/>
          </ac:spMkLst>
        </pc:spChg>
        <pc:spChg chg="add del mod">
          <ac:chgData name="VAN GRUNDERBEECK Bastien" userId="19f8f940-a2a4-49d2-a9f7-f18fd1ae97fa" providerId="ADAL" clId="{DFF12D86-6874-4B51-9234-9D9B0F143E38}" dt="2021-04-09T14:09:50.717" v="1188" actId="478"/>
          <ac:spMkLst>
            <pc:docMk/>
            <pc:sldMk cId="4228025292" sldId="281"/>
            <ac:spMk id="36" creationId="{7C066537-1E15-4F2B-99E2-D0733F2B1525}"/>
          </ac:spMkLst>
        </pc:spChg>
        <pc:spChg chg="add del mod">
          <ac:chgData name="VAN GRUNDERBEECK Bastien" userId="19f8f940-a2a4-49d2-a9f7-f18fd1ae97fa" providerId="ADAL" clId="{DFF12D86-6874-4B51-9234-9D9B0F143E38}" dt="2021-04-09T14:51:48.988" v="1661"/>
          <ac:spMkLst>
            <pc:docMk/>
            <pc:sldMk cId="4228025292" sldId="281"/>
            <ac:spMk id="37" creationId="{BCA6933D-D7AD-40E2-B5CB-F020DEA57B71}"/>
          </ac:spMkLst>
        </pc:spChg>
        <pc:picChg chg="del">
          <ac:chgData name="VAN GRUNDERBEECK Bastien" userId="19f8f940-a2a4-49d2-a9f7-f18fd1ae97fa" providerId="ADAL" clId="{DFF12D86-6874-4B51-9234-9D9B0F143E38}" dt="2021-04-09T14:07:30.252" v="1123" actId="478"/>
          <ac:picMkLst>
            <pc:docMk/>
            <pc:sldMk cId="4228025292" sldId="281"/>
            <ac:picMk id="3" creationId="{C957A8BC-6E3B-40D9-9C2E-B6B485AE4236}"/>
          </ac:picMkLst>
        </pc:picChg>
        <pc:picChg chg="add mod">
          <ac:chgData name="VAN GRUNDERBEECK Bastien" userId="19f8f940-a2a4-49d2-a9f7-f18fd1ae97fa" providerId="ADAL" clId="{DFF12D86-6874-4B51-9234-9D9B0F143E38}" dt="2021-04-09T14:15:59.167" v="1230" actId="1035"/>
          <ac:picMkLst>
            <pc:docMk/>
            <pc:sldMk cId="4228025292" sldId="281"/>
            <ac:picMk id="5" creationId="{22E782F2-C9D3-4E75-8A55-F6A8912AD8CE}"/>
          </ac:picMkLst>
        </pc:picChg>
        <pc:picChg chg="del">
          <ac:chgData name="VAN GRUNDERBEECK Bastien" userId="19f8f940-a2a4-49d2-a9f7-f18fd1ae97fa" providerId="ADAL" clId="{DFF12D86-6874-4B51-9234-9D9B0F143E38}" dt="2021-04-09T14:05:18.868" v="1108" actId="478"/>
          <ac:picMkLst>
            <pc:docMk/>
            <pc:sldMk cId="4228025292" sldId="281"/>
            <ac:picMk id="7" creationId="{A7AA938F-B30F-4FF8-830C-D7274F07E28E}"/>
          </ac:picMkLst>
        </pc:picChg>
        <pc:picChg chg="mod">
          <ac:chgData name="VAN GRUNDERBEECK Bastien" userId="19f8f940-a2a4-49d2-a9f7-f18fd1ae97fa" providerId="ADAL" clId="{DFF12D86-6874-4B51-9234-9D9B0F143E38}" dt="2021-04-09T14:07:21.601" v="1122" actId="1076"/>
          <ac:picMkLst>
            <pc:docMk/>
            <pc:sldMk cId="4228025292" sldId="281"/>
            <ac:picMk id="11" creationId="{71AB1AC4-D99E-4FFD-8D34-1D68702D4836}"/>
          </ac:picMkLst>
        </pc:picChg>
        <pc:picChg chg="del">
          <ac:chgData name="VAN GRUNDERBEECK Bastien" userId="19f8f940-a2a4-49d2-a9f7-f18fd1ae97fa" providerId="ADAL" clId="{DFF12D86-6874-4B51-9234-9D9B0F143E38}" dt="2021-04-09T14:06:59.885" v="1116" actId="478"/>
          <ac:picMkLst>
            <pc:docMk/>
            <pc:sldMk cId="4228025292" sldId="281"/>
            <ac:picMk id="12" creationId="{C44066B2-7B96-4CC2-9623-6C88EE2135BE}"/>
          </ac:picMkLst>
        </pc:picChg>
        <pc:picChg chg="del">
          <ac:chgData name="VAN GRUNDERBEECK Bastien" userId="19f8f940-a2a4-49d2-a9f7-f18fd1ae97fa" providerId="ADAL" clId="{DFF12D86-6874-4B51-9234-9D9B0F143E38}" dt="2021-04-09T14:07:01.796" v="1118" actId="478"/>
          <ac:picMkLst>
            <pc:docMk/>
            <pc:sldMk cId="4228025292" sldId="281"/>
            <ac:picMk id="13" creationId="{22121E61-8CFE-4D9F-BF29-112757F1885A}"/>
          </ac:picMkLst>
        </pc:picChg>
        <pc:picChg chg="add mod">
          <ac:chgData name="VAN GRUNDERBEECK Bastien" userId="19f8f940-a2a4-49d2-a9f7-f18fd1ae97fa" providerId="ADAL" clId="{DFF12D86-6874-4B51-9234-9D9B0F143E38}" dt="2021-04-09T14:07:14.124" v="1121" actId="1076"/>
          <ac:picMkLst>
            <pc:docMk/>
            <pc:sldMk cId="4228025292" sldId="281"/>
            <ac:picMk id="27" creationId="{6BFEB459-D1F9-4FFE-A5CA-EA71E4916956}"/>
          </ac:picMkLst>
        </pc:picChg>
        <pc:picChg chg="mod">
          <ac:chgData name="VAN GRUNDERBEECK Bastien" userId="19f8f940-a2a4-49d2-a9f7-f18fd1ae97fa" providerId="ADAL" clId="{DFF12D86-6874-4B51-9234-9D9B0F143E38}" dt="2021-04-20T12:25:05.044" v="1958" actId="1076"/>
          <ac:picMkLst>
            <pc:docMk/>
            <pc:sldMk cId="4228025292" sldId="281"/>
            <ac:picMk id="29" creationId="{29F87BE7-5D33-40AA-94AC-147EDB917300}"/>
          </ac:picMkLst>
        </pc:picChg>
        <pc:picChg chg="add mod">
          <ac:chgData name="VAN GRUNDERBEECK Bastien" userId="19f8f940-a2a4-49d2-a9f7-f18fd1ae97fa" providerId="ADAL" clId="{DFF12D86-6874-4B51-9234-9D9B0F143E38}" dt="2021-04-09T14:08:34.132" v="1185"/>
          <ac:picMkLst>
            <pc:docMk/>
            <pc:sldMk cId="4228025292" sldId="281"/>
            <ac:picMk id="33" creationId="{7B2E3F06-0839-4054-9E45-8333BBEB4FC7}"/>
          </ac:picMkLst>
        </pc:picChg>
        <pc:picChg chg="add mod">
          <ac:chgData name="VAN GRUNDERBEECK Bastien" userId="19f8f940-a2a4-49d2-a9f7-f18fd1ae97fa" providerId="ADAL" clId="{DFF12D86-6874-4B51-9234-9D9B0F143E38}" dt="2021-04-09T14:08:34.132" v="1185"/>
          <ac:picMkLst>
            <pc:docMk/>
            <pc:sldMk cId="4228025292" sldId="281"/>
            <ac:picMk id="34" creationId="{D53BA00C-5D49-45B3-B5DA-8043F336F898}"/>
          </ac:picMkLst>
        </pc:picChg>
        <pc:picChg chg="add del">
          <ac:chgData name="VAN GRUNDERBEECK Bastien" userId="19f8f940-a2a4-49d2-a9f7-f18fd1ae97fa" providerId="ADAL" clId="{DFF12D86-6874-4B51-9234-9D9B0F143E38}" dt="2021-04-09T14:51:49.562" v="1662" actId="478"/>
          <ac:picMkLst>
            <pc:docMk/>
            <pc:sldMk cId="4228025292" sldId="281"/>
            <ac:picMk id="54" creationId="{2D7446DD-FB46-443B-BBE0-319F74DAA227}"/>
          </ac:picMkLst>
        </pc:picChg>
      </pc:sldChg>
      <pc:sldChg chg="addSp delSp modSp add mod">
        <pc:chgData name="VAN GRUNDERBEECK Bastien" userId="19f8f940-a2a4-49d2-a9f7-f18fd1ae97fa" providerId="ADAL" clId="{DFF12D86-6874-4B51-9234-9D9B0F143E38}" dt="2021-04-20T12:32:51.590" v="1974" actId="14100"/>
        <pc:sldMkLst>
          <pc:docMk/>
          <pc:sldMk cId="1324440975" sldId="282"/>
        </pc:sldMkLst>
        <pc:spChg chg="mod">
          <ac:chgData name="VAN GRUNDERBEECK Bastien" userId="19f8f940-a2a4-49d2-a9f7-f18fd1ae97fa" providerId="ADAL" clId="{DFF12D86-6874-4B51-9234-9D9B0F143E38}" dt="2021-04-09T14:24:52.331" v="1422" actId="20577"/>
          <ac:spMkLst>
            <pc:docMk/>
            <pc:sldMk cId="1324440975" sldId="282"/>
            <ac:spMk id="4" creationId="{E2003A83-E16E-448F-826C-D75FAC74574C}"/>
          </ac:spMkLst>
        </pc:spChg>
        <pc:spChg chg="mod">
          <ac:chgData name="VAN GRUNDERBEECK Bastien" userId="19f8f940-a2a4-49d2-a9f7-f18fd1ae97fa" providerId="ADAL" clId="{DFF12D86-6874-4B51-9234-9D9B0F143E38}" dt="2021-04-20T12:32:25.235" v="1966" actId="1076"/>
          <ac:spMkLst>
            <pc:docMk/>
            <pc:sldMk cId="1324440975" sldId="282"/>
            <ac:spMk id="11" creationId="{05BF7022-9A99-4565-B6AC-E459201943FF}"/>
          </ac:spMkLst>
        </pc:spChg>
        <pc:spChg chg="add mod">
          <ac:chgData name="VAN GRUNDERBEECK Bastien" userId="19f8f940-a2a4-49d2-a9f7-f18fd1ae97fa" providerId="ADAL" clId="{DFF12D86-6874-4B51-9234-9D9B0F143E38}" dt="2021-04-13T08:55:03.504" v="1692" actId="1035"/>
          <ac:spMkLst>
            <pc:docMk/>
            <pc:sldMk cId="1324440975" sldId="282"/>
            <ac:spMk id="12" creationId="{5530B802-2B50-4C0A-B2F6-601AE2E7229E}"/>
          </ac:spMkLst>
        </pc:spChg>
        <pc:spChg chg="mod">
          <ac:chgData name="VAN GRUNDERBEECK Bastien" userId="19f8f940-a2a4-49d2-a9f7-f18fd1ae97fa" providerId="ADAL" clId="{DFF12D86-6874-4B51-9234-9D9B0F143E38}" dt="2021-04-09T14:26:36.438" v="1450" actId="1076"/>
          <ac:spMkLst>
            <pc:docMk/>
            <pc:sldMk cId="1324440975" sldId="282"/>
            <ac:spMk id="13" creationId="{2279A7B8-EA56-4BEE-8249-1278CF2528BA}"/>
          </ac:spMkLst>
        </pc:spChg>
        <pc:spChg chg="add mod">
          <ac:chgData name="VAN GRUNDERBEECK Bastien" userId="19f8f940-a2a4-49d2-a9f7-f18fd1ae97fa" providerId="ADAL" clId="{DFF12D86-6874-4B51-9234-9D9B0F143E38}" dt="2021-04-20T12:31:52.867" v="1960" actId="1076"/>
          <ac:spMkLst>
            <pc:docMk/>
            <pc:sldMk cId="1324440975" sldId="282"/>
            <ac:spMk id="14" creationId="{91AF8C1F-67C0-4DB8-8E9A-C33C3BD0E18A}"/>
          </ac:spMkLst>
        </pc:spChg>
        <pc:spChg chg="add mod">
          <ac:chgData name="VAN GRUNDERBEECK Bastien" userId="19f8f940-a2a4-49d2-a9f7-f18fd1ae97fa" providerId="ADAL" clId="{DFF12D86-6874-4B51-9234-9D9B0F143E38}" dt="2021-04-20T12:32:42.244" v="1972" actId="1076"/>
          <ac:spMkLst>
            <pc:docMk/>
            <pc:sldMk cId="1324440975" sldId="282"/>
            <ac:spMk id="15" creationId="{8C1D1180-804A-4B4E-B1E6-E07F514BD76F}"/>
          </ac:spMkLst>
        </pc:spChg>
        <pc:spChg chg="del">
          <ac:chgData name="VAN GRUNDERBEECK Bastien" userId="19f8f940-a2a4-49d2-a9f7-f18fd1ae97fa" providerId="ADAL" clId="{DFF12D86-6874-4B51-9234-9D9B0F143E38}" dt="2021-04-09T14:21:18.251" v="1378" actId="478"/>
          <ac:spMkLst>
            <pc:docMk/>
            <pc:sldMk cId="1324440975" sldId="282"/>
            <ac:spMk id="16" creationId="{6960AC09-E778-495E-A799-289787330A11}"/>
          </ac:spMkLst>
        </pc:spChg>
        <pc:spChg chg="add mod">
          <ac:chgData name="VAN GRUNDERBEECK Bastien" userId="19f8f940-a2a4-49d2-a9f7-f18fd1ae97fa" providerId="ADAL" clId="{DFF12D86-6874-4B51-9234-9D9B0F143E38}" dt="2021-04-09T14:34:48.658" v="1541" actId="1037"/>
          <ac:spMkLst>
            <pc:docMk/>
            <pc:sldMk cId="1324440975" sldId="282"/>
            <ac:spMk id="17" creationId="{75305D78-DC21-4B3D-AE73-A6965379D2AE}"/>
          </ac:spMkLst>
        </pc:spChg>
        <pc:spChg chg="add mod">
          <ac:chgData name="VAN GRUNDERBEECK Bastien" userId="19f8f940-a2a4-49d2-a9f7-f18fd1ae97fa" providerId="ADAL" clId="{DFF12D86-6874-4B51-9234-9D9B0F143E38}" dt="2021-04-09T14:36:24.212" v="1550" actId="1076"/>
          <ac:spMkLst>
            <pc:docMk/>
            <pc:sldMk cId="1324440975" sldId="282"/>
            <ac:spMk id="18" creationId="{902C7300-8B3D-4A7F-8785-69C550044B52}"/>
          </ac:spMkLst>
        </pc:spChg>
        <pc:spChg chg="mod">
          <ac:chgData name="VAN GRUNDERBEECK Bastien" userId="19f8f940-a2a4-49d2-a9f7-f18fd1ae97fa" providerId="ADAL" clId="{DFF12D86-6874-4B51-9234-9D9B0F143E38}" dt="2021-04-09T14:32:06.632" v="1494" actId="1076"/>
          <ac:spMkLst>
            <pc:docMk/>
            <pc:sldMk cId="1324440975" sldId="282"/>
            <ac:spMk id="22" creationId="{460FE951-5486-43F3-BE1E-2EB7976DD152}"/>
          </ac:spMkLst>
        </pc:spChg>
        <pc:spChg chg="add mod">
          <ac:chgData name="VAN GRUNDERBEECK Bastien" userId="19f8f940-a2a4-49d2-a9f7-f18fd1ae97fa" providerId="ADAL" clId="{DFF12D86-6874-4B51-9234-9D9B0F143E38}" dt="2021-04-20T12:14:09.587" v="1755" actId="1076"/>
          <ac:spMkLst>
            <pc:docMk/>
            <pc:sldMk cId="1324440975" sldId="282"/>
            <ac:spMk id="26" creationId="{55C21C0A-52A3-4927-8CBC-D2825F722B89}"/>
          </ac:spMkLst>
        </pc:spChg>
        <pc:picChg chg="add mod">
          <ac:chgData name="VAN GRUNDERBEECK Bastien" userId="19f8f940-a2a4-49d2-a9f7-f18fd1ae97fa" providerId="ADAL" clId="{DFF12D86-6874-4B51-9234-9D9B0F143E38}" dt="2021-04-20T12:14:09.587" v="1755" actId="1076"/>
          <ac:picMkLst>
            <pc:docMk/>
            <pc:sldMk cId="1324440975" sldId="282"/>
            <ac:picMk id="3" creationId="{66506B45-CDE4-43B2-994A-8073AEE47BFF}"/>
          </ac:picMkLst>
        </pc:picChg>
        <pc:picChg chg="del">
          <ac:chgData name="VAN GRUNDERBEECK Bastien" userId="19f8f940-a2a4-49d2-a9f7-f18fd1ae97fa" providerId="ADAL" clId="{DFF12D86-6874-4B51-9234-9D9B0F143E38}" dt="2021-04-09T14:21:18.251" v="1378" actId="478"/>
          <ac:picMkLst>
            <pc:docMk/>
            <pc:sldMk cId="1324440975" sldId="282"/>
            <ac:picMk id="9" creationId="{8513516B-21DE-4CBE-B21F-05DC1B3BB994}"/>
          </ac:picMkLst>
        </pc:picChg>
        <pc:picChg chg="mod">
          <ac:chgData name="VAN GRUNDERBEECK Bastien" userId="19f8f940-a2a4-49d2-a9f7-f18fd1ae97fa" providerId="ADAL" clId="{DFF12D86-6874-4B51-9234-9D9B0F143E38}" dt="2021-04-09T14:32:06.632" v="1494" actId="1076"/>
          <ac:picMkLst>
            <pc:docMk/>
            <pc:sldMk cId="1324440975" sldId="282"/>
            <ac:picMk id="23" creationId="{D337B651-E7CF-4E4C-94C7-5E4C304965B6}"/>
          </ac:picMkLst>
        </pc:picChg>
        <pc:picChg chg="mod">
          <ac:chgData name="VAN GRUNDERBEECK Bastien" userId="19f8f940-a2a4-49d2-a9f7-f18fd1ae97fa" providerId="ADAL" clId="{DFF12D86-6874-4B51-9234-9D9B0F143E38}" dt="2021-04-09T14:26:30.064" v="1449" actId="1076"/>
          <ac:picMkLst>
            <pc:docMk/>
            <pc:sldMk cId="1324440975" sldId="282"/>
            <ac:picMk id="45" creationId="{B8790131-D309-4645-8F28-629E959DAC46}"/>
          </ac:picMkLst>
        </pc:picChg>
        <pc:picChg chg="add mod">
          <ac:chgData name="VAN GRUNDERBEECK Bastien" userId="19f8f940-a2a4-49d2-a9f7-f18fd1ae97fa" providerId="ADAL" clId="{DFF12D86-6874-4B51-9234-9D9B0F143E38}" dt="2021-04-13T08:55:03.504" v="1692" actId="1035"/>
          <ac:picMkLst>
            <pc:docMk/>
            <pc:sldMk cId="1324440975" sldId="282"/>
            <ac:picMk id="90" creationId="{999083A9-814F-4301-BA82-2A65B08BC777}"/>
          </ac:picMkLst>
        </pc:picChg>
        <pc:picChg chg="add mod">
          <ac:chgData name="VAN GRUNDERBEECK Bastien" userId="19f8f940-a2a4-49d2-a9f7-f18fd1ae97fa" providerId="ADAL" clId="{DFF12D86-6874-4B51-9234-9D9B0F143E38}" dt="2021-04-13T08:55:03.504" v="1692" actId="1035"/>
          <ac:picMkLst>
            <pc:docMk/>
            <pc:sldMk cId="1324440975" sldId="282"/>
            <ac:picMk id="92" creationId="{9E33B167-AEAB-4D14-A600-F33A43D1AAFC}"/>
          </ac:picMkLst>
        </pc:picChg>
        <pc:picChg chg="mod">
          <ac:chgData name="VAN GRUNDERBEECK Bastien" userId="19f8f940-a2a4-49d2-a9f7-f18fd1ae97fa" providerId="ADAL" clId="{DFF12D86-6874-4B51-9234-9D9B0F143E38}" dt="2021-04-20T12:32:28.622" v="1970" actId="1038"/>
          <ac:picMkLst>
            <pc:docMk/>
            <pc:sldMk cId="1324440975" sldId="282"/>
            <ac:picMk id="1026" creationId="{F0873BEE-ED95-4996-87F3-1027DE3C847D}"/>
          </ac:picMkLst>
        </pc:picChg>
        <pc:cxnChg chg="add del mod">
          <ac:chgData name="VAN GRUNDERBEECK Bastien" userId="19f8f940-a2a4-49d2-a9f7-f18fd1ae97fa" providerId="ADAL" clId="{DFF12D86-6874-4B51-9234-9D9B0F143E38}" dt="2021-04-09T14:37:10.089" v="1556" actId="478"/>
          <ac:cxnSpMkLst>
            <pc:docMk/>
            <pc:sldMk cId="1324440975" sldId="282"/>
            <ac:cxnSpMk id="3" creationId="{9FCF9A24-867F-4C01-BC38-7D7B0FB1009C}"/>
          </ac:cxnSpMkLst>
        </pc:cxnChg>
        <pc:cxnChg chg="add del mod">
          <ac:chgData name="VAN GRUNDERBEECK Bastien" userId="19f8f940-a2a4-49d2-a9f7-f18fd1ae97fa" providerId="ADAL" clId="{DFF12D86-6874-4B51-9234-9D9B0F143E38}" dt="2021-04-09T14:37:14.569" v="1558" actId="478"/>
          <ac:cxnSpMkLst>
            <pc:docMk/>
            <pc:sldMk cId="1324440975" sldId="282"/>
            <ac:cxnSpMk id="20" creationId="{5AB28BBA-3E5C-4610-9DA9-568B16DA3B38}"/>
          </ac:cxnSpMkLst>
        </pc:cxnChg>
        <pc:cxnChg chg="add del mod">
          <ac:chgData name="VAN GRUNDERBEECK Bastien" userId="19f8f940-a2a4-49d2-a9f7-f18fd1ae97fa" providerId="ADAL" clId="{DFF12D86-6874-4B51-9234-9D9B0F143E38}" dt="2021-04-09T14:37:16.882" v="1561" actId="478"/>
          <ac:cxnSpMkLst>
            <pc:docMk/>
            <pc:sldMk cId="1324440975" sldId="282"/>
            <ac:cxnSpMk id="24" creationId="{902130EA-6D85-4398-B9BF-22DE7E28E358}"/>
          </ac:cxnSpMkLst>
        </pc:cxnChg>
        <pc:cxnChg chg="add del mod">
          <ac:chgData name="VAN GRUNDERBEECK Bastien" userId="19f8f940-a2a4-49d2-a9f7-f18fd1ae97fa" providerId="ADAL" clId="{DFF12D86-6874-4B51-9234-9D9B0F143E38}" dt="2021-04-09T14:37:15.049" v="1559" actId="478"/>
          <ac:cxnSpMkLst>
            <pc:docMk/>
            <pc:sldMk cId="1324440975" sldId="282"/>
            <ac:cxnSpMk id="28" creationId="{5F2C494C-F4D9-49CA-BA80-D48DACE78576}"/>
          </ac:cxnSpMkLst>
        </pc:cxnChg>
        <pc:cxnChg chg="add del mod">
          <ac:chgData name="VAN GRUNDERBEECK Bastien" userId="19f8f940-a2a4-49d2-a9f7-f18fd1ae97fa" providerId="ADAL" clId="{DFF12D86-6874-4B51-9234-9D9B0F143E38}" dt="2021-04-09T14:37:16.121" v="1560" actId="478"/>
          <ac:cxnSpMkLst>
            <pc:docMk/>
            <pc:sldMk cId="1324440975" sldId="282"/>
            <ac:cxnSpMk id="36" creationId="{07A2FAF0-0F70-480B-90DB-CEB0BF274313}"/>
          </ac:cxnSpMkLst>
        </pc:cxnChg>
        <pc:cxnChg chg="add mod">
          <ac:chgData name="VAN GRUNDERBEECK Bastien" userId="19f8f940-a2a4-49d2-a9f7-f18fd1ae97fa" providerId="ADAL" clId="{DFF12D86-6874-4B51-9234-9D9B0F143E38}" dt="2021-04-09T14:37:12.765" v="1557" actId="1076"/>
          <ac:cxnSpMkLst>
            <pc:docMk/>
            <pc:sldMk cId="1324440975" sldId="282"/>
            <ac:cxnSpMk id="60" creationId="{814B0D63-6E2C-4527-A2C2-28A4087BA948}"/>
          </ac:cxnSpMkLst>
        </pc:cxnChg>
        <pc:cxnChg chg="add mod">
          <ac:chgData name="VAN GRUNDERBEECK Bastien" userId="19f8f940-a2a4-49d2-a9f7-f18fd1ae97fa" providerId="ADAL" clId="{DFF12D86-6874-4B51-9234-9D9B0F143E38}" dt="2021-04-09T14:37:25.911" v="1565" actId="14100"/>
          <ac:cxnSpMkLst>
            <pc:docMk/>
            <pc:sldMk cId="1324440975" sldId="282"/>
            <ac:cxnSpMk id="62" creationId="{F7C1462A-7904-466F-9ABE-26F60D782EC9}"/>
          </ac:cxnSpMkLst>
        </pc:cxnChg>
        <pc:cxnChg chg="add mod">
          <ac:chgData name="VAN GRUNDERBEECK Bastien" userId="19f8f940-a2a4-49d2-a9f7-f18fd1ae97fa" providerId="ADAL" clId="{DFF12D86-6874-4B51-9234-9D9B0F143E38}" dt="2021-04-20T12:31:55.451" v="1961" actId="14100"/>
          <ac:cxnSpMkLst>
            <pc:docMk/>
            <pc:sldMk cId="1324440975" sldId="282"/>
            <ac:cxnSpMk id="65" creationId="{C6ED0363-035B-4F16-BE9C-B4A81C01884D}"/>
          </ac:cxnSpMkLst>
        </pc:cxnChg>
        <pc:cxnChg chg="add mod">
          <ac:chgData name="VAN GRUNDERBEECK Bastien" userId="19f8f940-a2a4-49d2-a9f7-f18fd1ae97fa" providerId="ADAL" clId="{DFF12D86-6874-4B51-9234-9D9B0F143E38}" dt="2021-04-20T12:31:58.638" v="1962" actId="14100"/>
          <ac:cxnSpMkLst>
            <pc:docMk/>
            <pc:sldMk cId="1324440975" sldId="282"/>
            <ac:cxnSpMk id="68" creationId="{420130C9-2BD1-4D8C-8C49-823E449AA4F7}"/>
          </ac:cxnSpMkLst>
        </pc:cxnChg>
        <pc:cxnChg chg="add mod">
          <ac:chgData name="VAN GRUNDERBEECK Bastien" userId="19f8f940-a2a4-49d2-a9f7-f18fd1ae97fa" providerId="ADAL" clId="{DFF12D86-6874-4B51-9234-9D9B0F143E38}" dt="2021-04-20T12:14:15.252" v="1757" actId="14100"/>
          <ac:cxnSpMkLst>
            <pc:docMk/>
            <pc:sldMk cId="1324440975" sldId="282"/>
            <ac:cxnSpMk id="70" creationId="{54609E06-77B7-484C-8FF8-D124BE9A95B3}"/>
          </ac:cxnSpMkLst>
        </pc:cxnChg>
        <pc:cxnChg chg="add mod">
          <ac:chgData name="VAN GRUNDERBEECK Bastien" userId="19f8f940-a2a4-49d2-a9f7-f18fd1ae97fa" providerId="ADAL" clId="{DFF12D86-6874-4B51-9234-9D9B0F143E38}" dt="2021-04-20T12:32:51.590" v="1974" actId="14100"/>
          <ac:cxnSpMkLst>
            <pc:docMk/>
            <pc:sldMk cId="1324440975" sldId="282"/>
            <ac:cxnSpMk id="80" creationId="{1AB1BD15-77EA-4622-B1F9-10E104E51325}"/>
          </ac:cxnSpMkLst>
        </pc:cxnChg>
        <pc:cxnChg chg="add mod">
          <ac:chgData name="VAN GRUNDERBEECK Bastien" userId="19f8f940-a2a4-49d2-a9f7-f18fd1ae97fa" providerId="ADAL" clId="{DFF12D86-6874-4B51-9234-9D9B0F143E38}" dt="2021-04-20T12:32:07.516" v="1964" actId="14100"/>
          <ac:cxnSpMkLst>
            <pc:docMk/>
            <pc:sldMk cId="1324440975" sldId="282"/>
            <ac:cxnSpMk id="83" creationId="{EE1E82D8-BBD8-46EC-8D1E-7BD011B05326}"/>
          </ac:cxnSpMkLst>
        </pc:cxnChg>
        <pc:cxnChg chg="add mod">
          <ac:chgData name="VAN GRUNDERBEECK Bastien" userId="19f8f940-a2a4-49d2-a9f7-f18fd1ae97fa" providerId="ADAL" clId="{DFF12D86-6874-4B51-9234-9D9B0F143E38}" dt="2021-04-09T14:40:10.094" v="1600" actId="14100"/>
          <ac:cxnSpMkLst>
            <pc:docMk/>
            <pc:sldMk cId="1324440975" sldId="282"/>
            <ac:cxnSpMk id="86" creationId="{6FB45C0A-03D2-43F9-BB80-69A1F09979B8}"/>
          </ac:cxnSpMkLst>
        </pc:cxnChg>
      </pc:sldChg>
      <pc:sldChg chg="addSp delSp modSp add mod">
        <pc:chgData name="VAN GRUNDERBEECK Bastien" userId="19f8f940-a2a4-49d2-a9f7-f18fd1ae97fa" providerId="ADAL" clId="{DFF12D86-6874-4B51-9234-9D9B0F143E38}" dt="2021-04-20T12:41:37.852" v="2046" actId="478"/>
        <pc:sldMkLst>
          <pc:docMk/>
          <pc:sldMk cId="1989024514" sldId="283"/>
        </pc:sldMkLst>
        <pc:spChg chg="mod">
          <ac:chgData name="VAN GRUNDERBEECK Bastien" userId="19f8f940-a2a4-49d2-a9f7-f18fd1ae97fa" providerId="ADAL" clId="{DFF12D86-6874-4B51-9234-9D9B0F143E38}" dt="2021-04-20T12:33:29.007" v="1989" actId="20577"/>
          <ac:spMkLst>
            <pc:docMk/>
            <pc:sldMk cId="1989024514" sldId="283"/>
            <ac:spMk id="4" creationId="{E2003A83-E16E-448F-826C-D75FAC74574C}"/>
          </ac:spMkLst>
        </pc:spChg>
        <pc:spChg chg="del">
          <ac:chgData name="VAN GRUNDERBEECK Bastien" userId="19f8f940-a2a4-49d2-a9f7-f18fd1ae97fa" providerId="ADAL" clId="{DFF12D86-6874-4B51-9234-9D9B0F143E38}" dt="2021-04-20T12:40:38.015" v="2033" actId="478"/>
          <ac:spMkLst>
            <pc:docMk/>
            <pc:sldMk cId="1989024514" sldId="283"/>
            <ac:spMk id="14" creationId="{5CCC10B8-5F0B-4077-A8CE-70D5ABF5F57B}"/>
          </ac:spMkLst>
        </pc:spChg>
        <pc:spChg chg="mod">
          <ac:chgData name="VAN GRUNDERBEECK Bastien" userId="19f8f940-a2a4-49d2-a9f7-f18fd1ae97fa" providerId="ADAL" clId="{DFF12D86-6874-4B51-9234-9D9B0F143E38}" dt="2021-04-20T12:38:14.299" v="2025"/>
          <ac:spMkLst>
            <pc:docMk/>
            <pc:sldMk cId="1989024514" sldId="283"/>
            <ac:spMk id="17" creationId="{0EE6CB25-BEBA-408D-8512-29078DFAEECF}"/>
          </ac:spMkLst>
        </pc:spChg>
        <pc:spChg chg="del">
          <ac:chgData name="VAN GRUNDERBEECK Bastien" userId="19f8f940-a2a4-49d2-a9f7-f18fd1ae97fa" providerId="ADAL" clId="{DFF12D86-6874-4B51-9234-9D9B0F143E38}" dt="2021-04-20T12:37:04.623" v="2001" actId="478"/>
          <ac:spMkLst>
            <pc:docMk/>
            <pc:sldMk cId="1989024514" sldId="283"/>
            <ac:spMk id="18" creationId="{06D99C8F-CD4E-4861-9B19-0E01F1E50AA7}"/>
          </ac:spMkLst>
        </pc:spChg>
        <pc:spChg chg="del">
          <ac:chgData name="VAN GRUNDERBEECK Bastien" userId="19f8f940-a2a4-49d2-a9f7-f18fd1ae97fa" providerId="ADAL" clId="{DFF12D86-6874-4B51-9234-9D9B0F143E38}" dt="2021-04-20T12:37:03.198" v="2000" actId="478"/>
          <ac:spMkLst>
            <pc:docMk/>
            <pc:sldMk cId="1989024514" sldId="283"/>
            <ac:spMk id="21" creationId="{33FADDBB-2EEB-48F9-A5EC-0B23BC98B61D}"/>
          </ac:spMkLst>
        </pc:spChg>
        <pc:spChg chg="mod">
          <ac:chgData name="VAN GRUNDERBEECK Bastien" userId="19f8f940-a2a4-49d2-a9f7-f18fd1ae97fa" providerId="ADAL" clId="{DFF12D86-6874-4B51-9234-9D9B0F143E38}" dt="2021-04-20T12:37:49.260" v="2023" actId="20577"/>
          <ac:spMkLst>
            <pc:docMk/>
            <pc:sldMk cId="1989024514" sldId="283"/>
            <ac:spMk id="25" creationId="{2B745C77-E370-4820-9F57-75A4F10ACD5D}"/>
          </ac:spMkLst>
        </pc:spChg>
        <pc:spChg chg="mod">
          <ac:chgData name="VAN GRUNDERBEECK Bastien" userId="19f8f940-a2a4-49d2-a9f7-f18fd1ae97fa" providerId="ADAL" clId="{DFF12D86-6874-4B51-9234-9D9B0F143E38}" dt="2021-04-20T12:38:02.869" v="2024"/>
          <ac:spMkLst>
            <pc:docMk/>
            <pc:sldMk cId="1989024514" sldId="283"/>
            <ac:spMk id="26" creationId="{89E34286-402B-4B29-A632-3540AD5A4F2B}"/>
          </ac:spMkLst>
        </pc:spChg>
        <pc:spChg chg="del mod">
          <ac:chgData name="VAN GRUNDERBEECK Bastien" userId="19f8f940-a2a4-49d2-a9f7-f18fd1ae97fa" providerId="ADAL" clId="{DFF12D86-6874-4B51-9234-9D9B0F143E38}" dt="2021-04-20T12:41:37.852" v="2046" actId="478"/>
          <ac:spMkLst>
            <pc:docMk/>
            <pc:sldMk cId="1989024514" sldId="283"/>
            <ac:spMk id="27" creationId="{A2DDD0C5-734D-4EF4-B001-AF0BE971334D}"/>
          </ac:spMkLst>
        </pc:spChg>
        <pc:spChg chg="add mod">
          <ac:chgData name="VAN GRUNDERBEECK Bastien" userId="19f8f940-a2a4-49d2-a9f7-f18fd1ae97fa" providerId="ADAL" clId="{DFF12D86-6874-4B51-9234-9D9B0F143E38}" dt="2021-04-20T12:37:37.067" v="2007" actId="1076"/>
          <ac:spMkLst>
            <pc:docMk/>
            <pc:sldMk cId="1989024514" sldId="283"/>
            <ac:spMk id="29" creationId="{1F1B5218-9ADA-4377-943D-C5E74390ED43}"/>
          </ac:spMkLst>
        </pc:spChg>
        <pc:spChg chg="add mod">
          <ac:chgData name="VAN GRUNDERBEECK Bastien" userId="19f8f940-a2a4-49d2-a9f7-f18fd1ae97fa" providerId="ADAL" clId="{DFF12D86-6874-4B51-9234-9D9B0F143E38}" dt="2021-04-20T12:37:29.461" v="2006" actId="1076"/>
          <ac:spMkLst>
            <pc:docMk/>
            <pc:sldMk cId="1989024514" sldId="283"/>
            <ac:spMk id="31" creationId="{CFAE3322-22D2-4562-8741-AEAAD569B086}"/>
          </ac:spMkLst>
        </pc:spChg>
        <pc:spChg chg="add mod">
          <ac:chgData name="VAN GRUNDERBEECK Bastien" userId="19f8f940-a2a4-49d2-a9f7-f18fd1ae97fa" providerId="ADAL" clId="{DFF12D86-6874-4B51-9234-9D9B0F143E38}" dt="2021-04-20T12:38:57.627" v="2031"/>
          <ac:spMkLst>
            <pc:docMk/>
            <pc:sldMk cId="1989024514" sldId="283"/>
            <ac:spMk id="33" creationId="{D57ABA64-1C97-4EF8-81CC-AD254F7D93F5}"/>
          </ac:spMkLst>
        </pc:spChg>
        <pc:spChg chg="add mod">
          <ac:chgData name="VAN GRUNDERBEECK Bastien" userId="19f8f940-a2a4-49d2-a9f7-f18fd1ae97fa" providerId="ADAL" clId="{DFF12D86-6874-4B51-9234-9D9B0F143E38}" dt="2021-04-20T12:38:41.414" v="2030" actId="1076"/>
          <ac:spMkLst>
            <pc:docMk/>
            <pc:sldMk cId="1989024514" sldId="283"/>
            <ac:spMk id="34" creationId="{ACBA2BD0-21B4-494E-B0F0-15A634F581D9}"/>
          </ac:spMkLst>
        </pc:spChg>
        <pc:picChg chg="del">
          <ac:chgData name="VAN GRUNDERBEECK Bastien" userId="19f8f940-a2a4-49d2-a9f7-f18fd1ae97fa" providerId="ADAL" clId="{DFF12D86-6874-4B51-9234-9D9B0F143E38}" dt="2021-04-20T12:37:04.623" v="2001" actId="478"/>
          <ac:picMkLst>
            <pc:docMk/>
            <pc:sldMk cId="1989024514" sldId="283"/>
            <ac:picMk id="3" creationId="{C957A8BC-6E3B-40D9-9C2E-B6B485AE4236}"/>
          </ac:picMkLst>
        </pc:picChg>
        <pc:picChg chg="add del mod">
          <ac:chgData name="VAN GRUNDERBEECK Bastien" userId="19f8f940-a2a4-49d2-a9f7-f18fd1ae97fa" providerId="ADAL" clId="{DFF12D86-6874-4B51-9234-9D9B0F143E38}" dt="2021-04-20T12:35:08.397" v="1995" actId="478"/>
          <ac:picMkLst>
            <pc:docMk/>
            <pc:sldMk cId="1989024514" sldId="283"/>
            <ac:picMk id="5" creationId="{348416BC-E248-45D8-931C-FC426984562E}"/>
          </ac:picMkLst>
        </pc:picChg>
        <pc:picChg chg="add mod modCrop">
          <ac:chgData name="VAN GRUNDERBEECK Bastien" userId="19f8f940-a2a4-49d2-a9f7-f18fd1ae97fa" providerId="ADAL" clId="{DFF12D86-6874-4B51-9234-9D9B0F143E38}" dt="2021-04-20T12:41:22.746" v="2044" actId="1076"/>
          <ac:picMkLst>
            <pc:docMk/>
            <pc:sldMk cId="1989024514" sldId="283"/>
            <ac:picMk id="7" creationId="{031A345C-2C2B-4313-9062-7CBCE1F82605}"/>
          </ac:picMkLst>
        </pc:picChg>
        <pc:picChg chg="mod">
          <ac:chgData name="VAN GRUNDERBEECK Bastien" userId="19f8f940-a2a4-49d2-a9f7-f18fd1ae97fa" providerId="ADAL" clId="{DFF12D86-6874-4B51-9234-9D9B0F143E38}" dt="2021-04-20T12:36:27.693" v="1997"/>
          <ac:picMkLst>
            <pc:docMk/>
            <pc:sldMk cId="1989024514" sldId="283"/>
            <ac:picMk id="8" creationId="{78A85465-43B9-4F10-8010-A771169A2975}"/>
          </ac:picMkLst>
        </pc:picChg>
        <pc:picChg chg="del">
          <ac:chgData name="VAN GRUNDERBEECK Bastien" userId="19f8f940-a2a4-49d2-a9f7-f18fd1ae97fa" providerId="ADAL" clId="{DFF12D86-6874-4B51-9234-9D9B0F143E38}" dt="2021-04-20T12:40:37.284" v="2032" actId="478"/>
          <ac:picMkLst>
            <pc:docMk/>
            <pc:sldMk cId="1989024514" sldId="283"/>
            <ac:picMk id="15" creationId="{EB5E9F6F-A95D-42E8-8B55-A96025D8A77E}"/>
          </ac:picMkLst>
        </pc:picChg>
        <pc:picChg chg="del">
          <ac:chgData name="VAN GRUNDERBEECK Bastien" userId="19f8f940-a2a4-49d2-a9f7-f18fd1ae97fa" providerId="ADAL" clId="{DFF12D86-6874-4B51-9234-9D9B0F143E38}" dt="2021-04-20T12:37:03.198" v="2000" actId="478"/>
          <ac:picMkLst>
            <pc:docMk/>
            <pc:sldMk cId="1989024514" sldId="283"/>
            <ac:picMk id="20" creationId="{2ED3D53A-5587-47F0-8889-09C7BEFE5E78}"/>
          </ac:picMkLst>
        </pc:picChg>
        <pc:picChg chg="add mod">
          <ac:chgData name="VAN GRUNDERBEECK Bastien" userId="19f8f940-a2a4-49d2-a9f7-f18fd1ae97fa" providerId="ADAL" clId="{DFF12D86-6874-4B51-9234-9D9B0F143E38}" dt="2021-04-20T12:37:37.067" v="2007" actId="1076"/>
          <ac:picMkLst>
            <pc:docMk/>
            <pc:sldMk cId="1989024514" sldId="283"/>
            <ac:picMk id="22" creationId="{A8E75E0E-C427-4984-8B69-DF558B4ADEDA}"/>
          </ac:picMkLst>
        </pc:picChg>
        <pc:picChg chg="del">
          <ac:chgData name="VAN GRUNDERBEECK Bastien" userId="19f8f940-a2a4-49d2-a9f7-f18fd1ae97fa" providerId="ADAL" clId="{DFF12D86-6874-4B51-9234-9D9B0F143E38}" dt="2021-04-20T12:38:16.247" v="2026" actId="478"/>
          <ac:picMkLst>
            <pc:docMk/>
            <pc:sldMk cId="1989024514" sldId="283"/>
            <ac:picMk id="24" creationId="{BC7B8395-0F83-4311-AE9F-05C4C7E61594}"/>
          </ac:picMkLst>
        </pc:picChg>
        <pc:picChg chg="add del mod">
          <ac:chgData name="VAN GRUNDERBEECK Bastien" userId="19f8f940-a2a4-49d2-a9f7-f18fd1ae97fa" providerId="ADAL" clId="{DFF12D86-6874-4B51-9234-9D9B0F143E38}" dt="2021-04-20T12:37:13.857" v="2004" actId="478"/>
          <ac:picMkLst>
            <pc:docMk/>
            <pc:sldMk cId="1989024514" sldId="283"/>
            <ac:picMk id="28" creationId="{850BF91E-AEF4-4889-9995-F34401A79465}"/>
          </ac:picMkLst>
        </pc:picChg>
        <pc:picChg chg="add mod">
          <ac:chgData name="VAN GRUNDERBEECK Bastien" userId="19f8f940-a2a4-49d2-a9f7-f18fd1ae97fa" providerId="ADAL" clId="{DFF12D86-6874-4B51-9234-9D9B0F143E38}" dt="2021-04-20T12:37:29.461" v="2006" actId="1076"/>
          <ac:picMkLst>
            <pc:docMk/>
            <pc:sldMk cId="1989024514" sldId="283"/>
            <ac:picMk id="30" creationId="{02F0DCD7-7634-4554-AE80-647BC82262B2}"/>
          </ac:picMkLst>
        </pc:picChg>
        <pc:picChg chg="add mod">
          <ac:chgData name="VAN GRUNDERBEECK Bastien" userId="19f8f940-a2a4-49d2-a9f7-f18fd1ae97fa" providerId="ADAL" clId="{DFF12D86-6874-4B51-9234-9D9B0F143E38}" dt="2021-04-20T12:38:22.749" v="2028" actId="1076"/>
          <ac:picMkLst>
            <pc:docMk/>
            <pc:sldMk cId="1989024514" sldId="283"/>
            <ac:picMk id="32" creationId="{3F4EBC08-E103-408F-8DE9-4D53B2505FDD}"/>
          </ac:picMkLst>
        </pc:picChg>
        <pc:picChg chg="add mod">
          <ac:chgData name="VAN GRUNDERBEECK Bastien" userId="19f8f940-a2a4-49d2-a9f7-f18fd1ae97fa" providerId="ADAL" clId="{DFF12D86-6874-4B51-9234-9D9B0F143E38}" dt="2021-04-20T12:38:41.414" v="2030" actId="1076"/>
          <ac:picMkLst>
            <pc:docMk/>
            <pc:sldMk cId="1989024514" sldId="283"/>
            <ac:picMk id="35" creationId="{EA1DFE4D-6ADF-47BE-8915-8B0EF7A99FD9}"/>
          </ac:picMkLst>
        </pc:picChg>
      </pc:sldChg>
    </pc:docChg>
  </pc:docChgLst>
  <pc:docChgLst>
    <pc:chgData name="VAN GRUNDERBEECK Bastien" userId="19f8f940-a2a4-49d2-a9f7-f18fd1ae97fa" providerId="ADAL" clId="{C467BF51-0241-454D-B768-14CC4404B3DB}"/>
    <pc:docChg chg="undo custSel addSld delSld modSld">
      <pc:chgData name="VAN GRUNDERBEECK Bastien" userId="19f8f940-a2a4-49d2-a9f7-f18fd1ae97fa" providerId="ADAL" clId="{C467BF51-0241-454D-B768-14CC4404B3DB}" dt="2021-05-25T09:40:14.436" v="1062" actId="1076"/>
      <pc:docMkLst>
        <pc:docMk/>
      </pc:docMkLst>
      <pc:sldChg chg="del">
        <pc:chgData name="VAN GRUNDERBEECK Bastien" userId="19f8f940-a2a4-49d2-a9f7-f18fd1ae97fa" providerId="ADAL" clId="{C467BF51-0241-454D-B768-14CC4404B3DB}" dt="2021-05-18T08:22:58.488" v="105" actId="47"/>
        <pc:sldMkLst>
          <pc:docMk/>
          <pc:sldMk cId="295990243" sldId="256"/>
        </pc:sldMkLst>
      </pc:sldChg>
      <pc:sldChg chg="del">
        <pc:chgData name="VAN GRUNDERBEECK Bastien" userId="19f8f940-a2a4-49d2-a9f7-f18fd1ae97fa" providerId="ADAL" clId="{C467BF51-0241-454D-B768-14CC4404B3DB}" dt="2021-05-18T08:22:58.488" v="105" actId="47"/>
        <pc:sldMkLst>
          <pc:docMk/>
          <pc:sldMk cId="2177197668" sldId="257"/>
        </pc:sldMkLst>
      </pc:sldChg>
      <pc:sldChg chg="del">
        <pc:chgData name="VAN GRUNDERBEECK Bastien" userId="19f8f940-a2a4-49d2-a9f7-f18fd1ae97fa" providerId="ADAL" clId="{C467BF51-0241-454D-B768-14CC4404B3DB}" dt="2021-05-18T08:22:58.488" v="105" actId="47"/>
        <pc:sldMkLst>
          <pc:docMk/>
          <pc:sldMk cId="2041282590" sldId="258"/>
        </pc:sldMkLst>
      </pc:sldChg>
      <pc:sldChg chg="modSp mod">
        <pc:chgData name="VAN GRUNDERBEECK Bastien" userId="19f8f940-a2a4-49d2-a9f7-f18fd1ae97fa" providerId="ADAL" clId="{C467BF51-0241-454D-B768-14CC4404B3DB}" dt="2021-05-25T08:24:39.255" v="129" actId="20577"/>
        <pc:sldMkLst>
          <pc:docMk/>
          <pc:sldMk cId="3450623255" sldId="271"/>
        </pc:sldMkLst>
        <pc:spChg chg="mod">
          <ac:chgData name="VAN GRUNDERBEECK Bastien" userId="19f8f940-a2a4-49d2-a9f7-f18fd1ae97fa" providerId="ADAL" clId="{C467BF51-0241-454D-B768-14CC4404B3DB}" dt="2021-05-25T08:24:39.255" v="129" actId="20577"/>
          <ac:spMkLst>
            <pc:docMk/>
            <pc:sldMk cId="3450623255" sldId="271"/>
            <ac:spMk id="33" creationId="{B72356CE-DA6C-4DDB-AB45-FFDB1C845261}"/>
          </ac:spMkLst>
        </pc:spChg>
      </pc:sldChg>
      <pc:sldChg chg="del">
        <pc:chgData name="VAN GRUNDERBEECK Bastien" userId="19f8f940-a2a4-49d2-a9f7-f18fd1ae97fa" providerId="ADAL" clId="{C467BF51-0241-454D-B768-14CC4404B3DB}" dt="2021-05-18T08:22:58.488" v="105" actId="47"/>
        <pc:sldMkLst>
          <pc:docMk/>
          <pc:sldMk cId="137837495" sldId="272"/>
        </pc:sldMkLst>
      </pc:sldChg>
      <pc:sldChg chg="modSp mod">
        <pc:chgData name="VAN GRUNDERBEECK Bastien" userId="19f8f940-a2a4-49d2-a9f7-f18fd1ae97fa" providerId="ADAL" clId="{C467BF51-0241-454D-B768-14CC4404B3DB}" dt="2021-05-18T08:24:44.048" v="110" actId="1076"/>
        <pc:sldMkLst>
          <pc:docMk/>
          <pc:sldMk cId="2691426769" sldId="273"/>
        </pc:sldMkLst>
        <pc:spChg chg="mod">
          <ac:chgData name="VAN GRUNDERBEECK Bastien" userId="19f8f940-a2a4-49d2-a9f7-f18fd1ae97fa" providerId="ADAL" clId="{C467BF51-0241-454D-B768-14CC4404B3DB}" dt="2021-05-18T08:24:44.048" v="110" actId="1076"/>
          <ac:spMkLst>
            <pc:docMk/>
            <pc:sldMk cId="2691426769" sldId="273"/>
            <ac:spMk id="5" creationId="{00000000-0000-0000-0000-000000000000}"/>
          </ac:spMkLst>
        </pc:spChg>
      </pc:sldChg>
      <pc:sldChg chg="del">
        <pc:chgData name="VAN GRUNDERBEECK Bastien" userId="19f8f940-a2a4-49d2-a9f7-f18fd1ae97fa" providerId="ADAL" clId="{C467BF51-0241-454D-B768-14CC4404B3DB}" dt="2021-05-18T08:22:58.488" v="105" actId="47"/>
        <pc:sldMkLst>
          <pc:docMk/>
          <pc:sldMk cId="3051274723" sldId="274"/>
        </pc:sldMkLst>
      </pc:sldChg>
      <pc:sldChg chg="del">
        <pc:chgData name="VAN GRUNDERBEECK Bastien" userId="19f8f940-a2a4-49d2-a9f7-f18fd1ae97fa" providerId="ADAL" clId="{C467BF51-0241-454D-B768-14CC4404B3DB}" dt="2021-05-18T08:22:58.488" v="105" actId="47"/>
        <pc:sldMkLst>
          <pc:docMk/>
          <pc:sldMk cId="3783452948" sldId="275"/>
        </pc:sldMkLst>
      </pc:sldChg>
      <pc:sldChg chg="del">
        <pc:chgData name="VAN GRUNDERBEECK Bastien" userId="19f8f940-a2a4-49d2-a9f7-f18fd1ae97fa" providerId="ADAL" clId="{C467BF51-0241-454D-B768-14CC4404B3DB}" dt="2021-05-18T08:22:58.488" v="105" actId="47"/>
        <pc:sldMkLst>
          <pc:docMk/>
          <pc:sldMk cId="1499254638" sldId="276"/>
        </pc:sldMkLst>
      </pc:sldChg>
      <pc:sldChg chg="del">
        <pc:chgData name="VAN GRUNDERBEECK Bastien" userId="19f8f940-a2a4-49d2-a9f7-f18fd1ae97fa" providerId="ADAL" clId="{C467BF51-0241-454D-B768-14CC4404B3DB}" dt="2021-05-18T08:22:58.488" v="105" actId="47"/>
        <pc:sldMkLst>
          <pc:docMk/>
          <pc:sldMk cId="1387832425" sldId="277"/>
        </pc:sldMkLst>
      </pc:sldChg>
      <pc:sldChg chg="del">
        <pc:chgData name="VAN GRUNDERBEECK Bastien" userId="19f8f940-a2a4-49d2-a9f7-f18fd1ae97fa" providerId="ADAL" clId="{C467BF51-0241-454D-B768-14CC4404B3DB}" dt="2021-05-18T08:22:58.488" v="105" actId="47"/>
        <pc:sldMkLst>
          <pc:docMk/>
          <pc:sldMk cId="2421080396" sldId="278"/>
        </pc:sldMkLst>
      </pc:sldChg>
      <pc:sldChg chg="del">
        <pc:chgData name="VAN GRUNDERBEECK Bastien" userId="19f8f940-a2a4-49d2-a9f7-f18fd1ae97fa" providerId="ADAL" clId="{C467BF51-0241-454D-B768-14CC4404B3DB}" dt="2021-05-18T08:22:58.488" v="105" actId="47"/>
        <pc:sldMkLst>
          <pc:docMk/>
          <pc:sldMk cId="1731718962" sldId="279"/>
        </pc:sldMkLst>
      </pc:sldChg>
      <pc:sldChg chg="del">
        <pc:chgData name="VAN GRUNDERBEECK Bastien" userId="19f8f940-a2a4-49d2-a9f7-f18fd1ae97fa" providerId="ADAL" clId="{C467BF51-0241-454D-B768-14CC4404B3DB}" dt="2021-05-18T08:22:58.488" v="105" actId="47"/>
        <pc:sldMkLst>
          <pc:docMk/>
          <pc:sldMk cId="1318105618" sldId="280"/>
        </pc:sldMkLst>
      </pc:sldChg>
      <pc:sldChg chg="del">
        <pc:chgData name="VAN GRUNDERBEECK Bastien" userId="19f8f940-a2a4-49d2-a9f7-f18fd1ae97fa" providerId="ADAL" clId="{C467BF51-0241-454D-B768-14CC4404B3DB}" dt="2021-05-18T08:22:58.488" v="105" actId="47"/>
        <pc:sldMkLst>
          <pc:docMk/>
          <pc:sldMk cId="4228025292" sldId="281"/>
        </pc:sldMkLst>
      </pc:sldChg>
      <pc:sldChg chg="del">
        <pc:chgData name="VAN GRUNDERBEECK Bastien" userId="19f8f940-a2a4-49d2-a9f7-f18fd1ae97fa" providerId="ADAL" clId="{C467BF51-0241-454D-B768-14CC4404B3DB}" dt="2021-05-18T08:22:58.488" v="105" actId="47"/>
        <pc:sldMkLst>
          <pc:docMk/>
          <pc:sldMk cId="1324440975" sldId="282"/>
        </pc:sldMkLst>
      </pc:sldChg>
      <pc:sldChg chg="del">
        <pc:chgData name="VAN GRUNDERBEECK Bastien" userId="19f8f940-a2a4-49d2-a9f7-f18fd1ae97fa" providerId="ADAL" clId="{C467BF51-0241-454D-B768-14CC4404B3DB}" dt="2021-05-18T08:22:58.488" v="105" actId="47"/>
        <pc:sldMkLst>
          <pc:docMk/>
          <pc:sldMk cId="1989024514" sldId="283"/>
        </pc:sldMkLst>
      </pc:sldChg>
      <pc:sldChg chg="addSp delSp modSp mod modNotesTx">
        <pc:chgData name="VAN GRUNDERBEECK Bastien" userId="19f8f940-a2a4-49d2-a9f7-f18fd1ae97fa" providerId="ADAL" clId="{C467BF51-0241-454D-B768-14CC4404B3DB}" dt="2021-05-25T09:06:26.414" v="528" actId="20577"/>
        <pc:sldMkLst>
          <pc:docMk/>
          <pc:sldMk cId="331034298" sldId="287"/>
        </pc:sldMkLst>
        <pc:spChg chg="mod">
          <ac:chgData name="VAN GRUNDERBEECK Bastien" userId="19f8f940-a2a4-49d2-a9f7-f18fd1ae97fa" providerId="ADAL" clId="{C467BF51-0241-454D-B768-14CC4404B3DB}" dt="2021-05-25T09:06:26.414" v="528" actId="20577"/>
          <ac:spMkLst>
            <pc:docMk/>
            <pc:sldMk cId="331034298" sldId="287"/>
            <ac:spMk id="2" creationId="{00000000-0000-0000-0000-000000000000}"/>
          </ac:spMkLst>
        </pc:spChg>
        <pc:spChg chg="add mod">
          <ac:chgData name="VAN GRUNDERBEECK Bastien" userId="19f8f940-a2a4-49d2-a9f7-f18fd1ae97fa" providerId="ADAL" clId="{C467BF51-0241-454D-B768-14CC4404B3DB}" dt="2021-05-25T08:27:34.242" v="160" actId="2711"/>
          <ac:spMkLst>
            <pc:docMk/>
            <pc:sldMk cId="331034298" sldId="287"/>
            <ac:spMk id="3" creationId="{7AD40219-5298-45DA-9523-29F1ED9074AB}"/>
          </ac:spMkLst>
        </pc:spChg>
        <pc:spChg chg="add del mod">
          <ac:chgData name="VAN GRUNDERBEECK Bastien" userId="19f8f940-a2a4-49d2-a9f7-f18fd1ae97fa" providerId="ADAL" clId="{C467BF51-0241-454D-B768-14CC4404B3DB}" dt="2021-05-25T08:33:20.818" v="259"/>
          <ac:spMkLst>
            <pc:docMk/>
            <pc:sldMk cId="331034298" sldId="287"/>
            <ac:spMk id="4" creationId="{E921AE20-A354-4DA2-8E5B-B56AA281C0A7}"/>
          </ac:spMkLst>
        </pc:spChg>
        <pc:spChg chg="add del mod">
          <ac:chgData name="VAN GRUNDERBEECK Bastien" userId="19f8f940-a2a4-49d2-a9f7-f18fd1ae97fa" providerId="ADAL" clId="{C467BF51-0241-454D-B768-14CC4404B3DB}" dt="2021-05-25T08:33:20.817" v="257" actId="478"/>
          <ac:spMkLst>
            <pc:docMk/>
            <pc:sldMk cId="331034298" sldId="287"/>
            <ac:spMk id="5" creationId="{6A9CC933-8098-4E23-B359-DEA1C5116961}"/>
          </ac:spMkLst>
        </pc:spChg>
        <pc:spChg chg="add mod">
          <ac:chgData name="VAN GRUNDERBEECK Bastien" userId="19f8f940-a2a4-49d2-a9f7-f18fd1ae97fa" providerId="ADAL" clId="{C467BF51-0241-454D-B768-14CC4404B3DB}" dt="2021-05-25T08:47:41.656" v="474" actId="1076"/>
          <ac:spMkLst>
            <pc:docMk/>
            <pc:sldMk cId="331034298" sldId="287"/>
            <ac:spMk id="6" creationId="{CBE22F76-2A8B-4DE9-9A66-B628D2745F8B}"/>
          </ac:spMkLst>
        </pc:spChg>
        <pc:spChg chg="add del mod">
          <ac:chgData name="VAN GRUNDERBEECK Bastien" userId="19f8f940-a2a4-49d2-a9f7-f18fd1ae97fa" providerId="ADAL" clId="{C467BF51-0241-454D-B768-14CC4404B3DB}" dt="2021-05-25T08:33:20.819" v="261"/>
          <ac:spMkLst>
            <pc:docMk/>
            <pc:sldMk cId="331034298" sldId="287"/>
            <ac:spMk id="7" creationId="{D2FBBA85-D1B7-4FEA-8BFC-01FCDE7624C5}"/>
          </ac:spMkLst>
        </pc:spChg>
        <pc:spChg chg="add del mod">
          <ac:chgData name="VAN GRUNDERBEECK Bastien" userId="19f8f940-a2a4-49d2-a9f7-f18fd1ae97fa" providerId="ADAL" clId="{C467BF51-0241-454D-B768-14CC4404B3DB}" dt="2021-05-25T08:43:54.545" v="450" actId="478"/>
          <ac:spMkLst>
            <pc:docMk/>
            <pc:sldMk cId="331034298" sldId="287"/>
            <ac:spMk id="8" creationId="{BDD8B697-834C-4EA7-9DB5-467A9719AB1C}"/>
          </ac:spMkLst>
        </pc:spChg>
        <pc:spChg chg="add del mod">
          <ac:chgData name="VAN GRUNDERBEECK Bastien" userId="19f8f940-a2a4-49d2-a9f7-f18fd1ae97fa" providerId="ADAL" clId="{C467BF51-0241-454D-B768-14CC4404B3DB}" dt="2021-05-25T08:43:53.408" v="449" actId="478"/>
          <ac:spMkLst>
            <pc:docMk/>
            <pc:sldMk cId="331034298" sldId="287"/>
            <ac:spMk id="11" creationId="{E2A0517B-C567-464A-BB19-5B199AD4C409}"/>
          </ac:spMkLst>
        </pc:spChg>
        <pc:spChg chg="add del mod">
          <ac:chgData name="VAN GRUNDERBEECK Bastien" userId="19f8f940-a2a4-49d2-a9f7-f18fd1ae97fa" providerId="ADAL" clId="{C467BF51-0241-454D-B768-14CC4404B3DB}" dt="2021-05-25T08:42:44.655" v="443" actId="478"/>
          <ac:spMkLst>
            <pc:docMk/>
            <pc:sldMk cId="331034298" sldId="287"/>
            <ac:spMk id="12" creationId="{A258B846-715D-465D-93FF-2FCEBCEDC81B}"/>
          </ac:spMkLst>
        </pc:spChg>
        <pc:spChg chg="add del mod">
          <ac:chgData name="VAN GRUNDERBEECK Bastien" userId="19f8f940-a2a4-49d2-a9f7-f18fd1ae97fa" providerId="ADAL" clId="{C467BF51-0241-454D-B768-14CC4404B3DB}" dt="2021-05-25T08:36:06.625" v="324" actId="478"/>
          <ac:spMkLst>
            <pc:docMk/>
            <pc:sldMk cId="331034298" sldId="287"/>
            <ac:spMk id="13" creationId="{BA5047B0-582D-4779-A2CB-B76F9793876C}"/>
          </ac:spMkLst>
        </pc:spChg>
        <pc:spChg chg="del mod">
          <ac:chgData name="VAN GRUNDERBEECK Bastien" userId="19f8f940-a2a4-49d2-a9f7-f18fd1ae97fa" providerId="ADAL" clId="{C467BF51-0241-454D-B768-14CC4404B3DB}" dt="2021-05-21T14:50:18.025" v="122" actId="478"/>
          <ac:spMkLst>
            <pc:docMk/>
            <pc:sldMk cId="331034298" sldId="287"/>
            <ac:spMk id="13" creationId="{F0FA60F7-F50F-49F2-A3B2-CA98EF65B20E}"/>
          </ac:spMkLst>
        </pc:spChg>
        <pc:spChg chg="add del">
          <ac:chgData name="VAN GRUNDERBEECK Bastien" userId="19f8f940-a2a4-49d2-a9f7-f18fd1ae97fa" providerId="ADAL" clId="{C467BF51-0241-454D-B768-14CC4404B3DB}" dt="2021-05-25T08:34:44.255" v="289" actId="478"/>
          <ac:spMkLst>
            <pc:docMk/>
            <pc:sldMk cId="331034298" sldId="287"/>
            <ac:spMk id="14" creationId="{20792A7A-3A7B-4F39-A9F7-8922124D4183}"/>
          </ac:spMkLst>
        </pc:spChg>
        <pc:spChg chg="add del mod">
          <ac:chgData name="VAN GRUNDERBEECK Bastien" userId="19f8f940-a2a4-49d2-a9f7-f18fd1ae97fa" providerId="ADAL" clId="{C467BF51-0241-454D-B768-14CC4404B3DB}" dt="2021-05-25T08:39:48.186" v="372" actId="11529"/>
          <ac:spMkLst>
            <pc:docMk/>
            <pc:sldMk cId="331034298" sldId="287"/>
            <ac:spMk id="15" creationId="{94C68622-362A-45E9-9B68-328B685E9FF3}"/>
          </ac:spMkLst>
        </pc:spChg>
        <pc:spChg chg="add mod">
          <ac:chgData name="VAN GRUNDERBEECK Bastien" userId="19f8f940-a2a4-49d2-a9f7-f18fd1ae97fa" providerId="ADAL" clId="{C467BF51-0241-454D-B768-14CC4404B3DB}" dt="2021-05-25T08:47:52.591" v="475" actId="1076"/>
          <ac:spMkLst>
            <pc:docMk/>
            <pc:sldMk cId="331034298" sldId="287"/>
            <ac:spMk id="17" creationId="{75F3AC9C-8143-4093-B6B0-630BF8196B6C}"/>
          </ac:spMkLst>
        </pc:spChg>
        <pc:spChg chg="add del mod">
          <ac:chgData name="VAN GRUNDERBEECK Bastien" userId="19f8f940-a2a4-49d2-a9f7-f18fd1ae97fa" providerId="ADAL" clId="{C467BF51-0241-454D-B768-14CC4404B3DB}" dt="2021-05-25T08:36:44.897" v="333" actId="478"/>
          <ac:spMkLst>
            <pc:docMk/>
            <pc:sldMk cId="331034298" sldId="287"/>
            <ac:spMk id="18" creationId="{5C792316-463D-47D6-A0D7-D799FE9C937C}"/>
          </ac:spMkLst>
        </pc:spChg>
        <pc:spChg chg="add del mod">
          <ac:chgData name="VAN GRUNDERBEECK Bastien" userId="19f8f940-a2a4-49d2-a9f7-f18fd1ae97fa" providerId="ADAL" clId="{C467BF51-0241-454D-B768-14CC4404B3DB}" dt="2021-05-25T08:39:44.265" v="365"/>
          <ac:spMkLst>
            <pc:docMk/>
            <pc:sldMk cId="331034298" sldId="287"/>
            <ac:spMk id="20" creationId="{A949D17A-7013-4301-AACC-29873ED794BF}"/>
          </ac:spMkLst>
        </pc:spChg>
        <pc:spChg chg="add del mod">
          <ac:chgData name="VAN GRUNDERBEECK Bastien" userId="19f8f940-a2a4-49d2-a9f7-f18fd1ae97fa" providerId="ADAL" clId="{C467BF51-0241-454D-B768-14CC4404B3DB}" dt="2021-05-25T08:42:05.375" v="407" actId="478"/>
          <ac:spMkLst>
            <pc:docMk/>
            <pc:sldMk cId="331034298" sldId="287"/>
            <ac:spMk id="21" creationId="{F594DEAB-439A-4172-8952-D372CF4D0A8E}"/>
          </ac:spMkLst>
        </pc:spChg>
        <pc:spChg chg="add mod">
          <ac:chgData name="VAN GRUNDERBEECK Bastien" userId="19f8f940-a2a4-49d2-a9f7-f18fd1ae97fa" providerId="ADAL" clId="{C467BF51-0241-454D-B768-14CC4404B3DB}" dt="2021-05-25T08:47:52.591" v="475" actId="1076"/>
          <ac:spMkLst>
            <pc:docMk/>
            <pc:sldMk cId="331034298" sldId="287"/>
            <ac:spMk id="22" creationId="{2E2609EA-46A8-405E-A2FF-E11A6A60F576}"/>
          </ac:spMkLst>
        </pc:spChg>
        <pc:spChg chg="add del mod">
          <ac:chgData name="VAN GRUNDERBEECK Bastien" userId="19f8f940-a2a4-49d2-a9f7-f18fd1ae97fa" providerId="ADAL" clId="{C467BF51-0241-454D-B768-14CC4404B3DB}" dt="2021-05-25T08:41:54.640" v="404" actId="478"/>
          <ac:spMkLst>
            <pc:docMk/>
            <pc:sldMk cId="331034298" sldId="287"/>
            <ac:spMk id="23" creationId="{1AEBB3D4-A519-4C14-AA2F-09CB5C39BC6D}"/>
          </ac:spMkLst>
        </pc:spChg>
        <pc:spChg chg="add mod">
          <ac:chgData name="VAN GRUNDERBEECK Bastien" userId="19f8f940-a2a4-49d2-a9f7-f18fd1ae97fa" providerId="ADAL" clId="{C467BF51-0241-454D-B768-14CC4404B3DB}" dt="2021-05-25T08:47:52.591" v="475" actId="1076"/>
          <ac:spMkLst>
            <pc:docMk/>
            <pc:sldMk cId="331034298" sldId="287"/>
            <ac:spMk id="24" creationId="{AB497F1F-AB44-4F53-9F0C-9D5890BD06B2}"/>
          </ac:spMkLst>
        </pc:spChg>
        <pc:spChg chg="add mod">
          <ac:chgData name="VAN GRUNDERBEECK Bastien" userId="19f8f940-a2a4-49d2-a9f7-f18fd1ae97fa" providerId="ADAL" clId="{C467BF51-0241-454D-B768-14CC4404B3DB}" dt="2021-05-25T08:49:19.693" v="491" actId="1076"/>
          <ac:spMkLst>
            <pc:docMk/>
            <pc:sldMk cId="331034298" sldId="287"/>
            <ac:spMk id="25" creationId="{19B3C34E-0D26-4AE8-8572-64CA8C70752D}"/>
          </ac:spMkLst>
        </pc:spChg>
        <pc:spChg chg="add del mod">
          <ac:chgData name="VAN GRUNDERBEECK Bastien" userId="19f8f940-a2a4-49d2-a9f7-f18fd1ae97fa" providerId="ADAL" clId="{C467BF51-0241-454D-B768-14CC4404B3DB}" dt="2021-05-25T09:05:35.411" v="493"/>
          <ac:spMkLst>
            <pc:docMk/>
            <pc:sldMk cId="331034298" sldId="287"/>
            <ac:spMk id="28" creationId="{4BB9683B-674D-4949-91DA-2F7098B5D1B5}"/>
          </ac:spMkLst>
        </pc:spChg>
        <pc:spChg chg="add del mod">
          <ac:chgData name="VAN GRUNDERBEECK Bastien" userId="19f8f940-a2a4-49d2-a9f7-f18fd1ae97fa" providerId="ADAL" clId="{C467BF51-0241-454D-B768-14CC4404B3DB}" dt="2021-05-25T09:05:45.149" v="496" actId="478"/>
          <ac:spMkLst>
            <pc:docMk/>
            <pc:sldMk cId="331034298" sldId="287"/>
            <ac:spMk id="29" creationId="{BA8B0181-1F9D-4F4F-8BEC-0FFE94732784}"/>
          </ac:spMkLst>
        </pc:spChg>
        <pc:picChg chg="add del mod">
          <ac:chgData name="VAN GRUNDERBEECK Bastien" userId="19f8f940-a2a4-49d2-a9f7-f18fd1ae97fa" providerId="ADAL" clId="{C467BF51-0241-454D-B768-14CC4404B3DB}" dt="2021-05-18T09:08:22.436" v="120"/>
          <ac:picMkLst>
            <pc:docMk/>
            <pc:sldMk cId="331034298" sldId="287"/>
            <ac:picMk id="7" creationId="{9D5B9B18-D7DB-4D86-922F-C47238DC4901}"/>
          </ac:picMkLst>
        </pc:picChg>
        <pc:picChg chg="add mod">
          <ac:chgData name="VAN GRUNDERBEECK Bastien" userId="19f8f940-a2a4-49d2-a9f7-f18fd1ae97fa" providerId="ADAL" clId="{C467BF51-0241-454D-B768-14CC4404B3DB}" dt="2021-05-25T08:47:52.591" v="475" actId="1076"/>
          <ac:picMkLst>
            <pc:docMk/>
            <pc:sldMk cId="331034298" sldId="287"/>
            <ac:picMk id="9" creationId="{85BDD7BC-0A9E-4268-B4F5-31CE0227CABA}"/>
          </ac:picMkLst>
        </pc:picChg>
        <pc:picChg chg="add del">
          <ac:chgData name="VAN GRUNDERBEECK Bastien" userId="19f8f940-a2a4-49d2-a9f7-f18fd1ae97fa" providerId="ADAL" clId="{C467BF51-0241-454D-B768-14CC4404B3DB}" dt="2021-05-18T09:08:21.627" v="119" actId="478"/>
          <ac:picMkLst>
            <pc:docMk/>
            <pc:sldMk cId="331034298" sldId="287"/>
            <ac:picMk id="10" creationId="{A9ABB238-1844-4582-90A5-3A78C71BD8F0}"/>
          </ac:picMkLst>
        </pc:picChg>
        <pc:picChg chg="add mod">
          <ac:chgData name="VAN GRUNDERBEECK Bastien" userId="19f8f940-a2a4-49d2-a9f7-f18fd1ae97fa" providerId="ADAL" clId="{C467BF51-0241-454D-B768-14CC4404B3DB}" dt="2021-05-25T08:47:52.591" v="475" actId="1076"/>
          <ac:picMkLst>
            <pc:docMk/>
            <pc:sldMk cId="331034298" sldId="287"/>
            <ac:picMk id="16" creationId="{55A03164-8E15-4C40-8BDF-365A58AB2717}"/>
          </ac:picMkLst>
        </pc:picChg>
        <pc:picChg chg="del">
          <ac:chgData name="VAN GRUNDERBEECK Bastien" userId="19f8f940-a2a4-49d2-a9f7-f18fd1ae97fa" providerId="ADAL" clId="{C467BF51-0241-454D-B768-14CC4404B3DB}" dt="2021-05-21T14:50:18.025" v="122" actId="478"/>
          <ac:picMkLst>
            <pc:docMk/>
            <pc:sldMk cId="331034298" sldId="287"/>
            <ac:picMk id="18" creationId="{7F3DB350-F5F9-4838-93EA-294991E5D555}"/>
          </ac:picMkLst>
        </pc:picChg>
        <pc:picChg chg="add del mod">
          <ac:chgData name="VAN GRUNDERBEECK Bastien" userId="19f8f940-a2a4-49d2-a9f7-f18fd1ae97fa" providerId="ADAL" clId="{C467BF51-0241-454D-B768-14CC4404B3DB}" dt="2021-05-25T08:48:15.506" v="477" actId="478"/>
          <ac:picMkLst>
            <pc:docMk/>
            <pc:sldMk cId="331034298" sldId="287"/>
            <ac:picMk id="26" creationId="{7729BFBB-256F-4970-8709-58D45D0DC7EB}"/>
          </ac:picMkLst>
        </pc:picChg>
        <pc:picChg chg="add del mod">
          <ac:chgData name="VAN GRUNDERBEECK Bastien" userId="19f8f940-a2a4-49d2-a9f7-f18fd1ae97fa" providerId="ADAL" clId="{C467BF51-0241-454D-B768-14CC4404B3DB}" dt="2021-05-25T08:48:16.111" v="478" actId="478"/>
          <ac:picMkLst>
            <pc:docMk/>
            <pc:sldMk cId="331034298" sldId="287"/>
            <ac:picMk id="27" creationId="{50CA6AAF-8090-4DDC-BEAF-CD117592E7C2}"/>
          </ac:picMkLst>
        </pc:picChg>
      </pc:sldChg>
      <pc:sldChg chg="del">
        <pc:chgData name="VAN GRUNDERBEECK Bastien" userId="19f8f940-a2a4-49d2-a9f7-f18fd1ae97fa" providerId="ADAL" clId="{C467BF51-0241-454D-B768-14CC4404B3DB}" dt="2021-05-18T08:22:58.488" v="105" actId="47"/>
        <pc:sldMkLst>
          <pc:docMk/>
          <pc:sldMk cId="1029157032" sldId="288"/>
        </pc:sldMkLst>
      </pc:sldChg>
      <pc:sldChg chg="addSp delSp modSp mod">
        <pc:chgData name="VAN GRUNDERBEECK Bastien" userId="19f8f940-a2a4-49d2-a9f7-f18fd1ae97fa" providerId="ADAL" clId="{C467BF51-0241-454D-B768-14CC4404B3DB}" dt="2021-05-21T15:02:56.187" v="126"/>
        <pc:sldMkLst>
          <pc:docMk/>
          <pc:sldMk cId="1005963038" sldId="290"/>
        </pc:sldMkLst>
        <pc:picChg chg="add mod">
          <ac:chgData name="VAN GRUNDERBEECK Bastien" userId="19f8f940-a2a4-49d2-a9f7-f18fd1ae97fa" providerId="ADAL" clId="{C467BF51-0241-454D-B768-14CC4404B3DB}" dt="2021-05-21T15:02:52.775" v="125"/>
          <ac:picMkLst>
            <pc:docMk/>
            <pc:sldMk cId="1005963038" sldId="290"/>
            <ac:picMk id="14" creationId="{A9ABB238-1844-4582-90A5-3A78C71BD8F0}"/>
          </ac:picMkLst>
        </pc:picChg>
        <pc:picChg chg="add mod">
          <ac:chgData name="VAN GRUNDERBEECK Bastien" userId="19f8f940-a2a4-49d2-a9f7-f18fd1ae97fa" providerId="ADAL" clId="{C467BF51-0241-454D-B768-14CC4404B3DB}" dt="2021-05-21T15:02:56.187" v="126"/>
          <ac:picMkLst>
            <pc:docMk/>
            <pc:sldMk cId="1005963038" sldId="290"/>
            <ac:picMk id="15" creationId="{27A12090-A32E-4EA8-940B-3E4208A710C5}"/>
          </ac:picMkLst>
        </pc:picChg>
        <pc:picChg chg="del">
          <ac:chgData name="VAN GRUNDERBEECK Bastien" userId="19f8f940-a2a4-49d2-a9f7-f18fd1ae97fa" providerId="ADAL" clId="{C467BF51-0241-454D-B768-14CC4404B3DB}" dt="2021-05-21T15:02:50.759" v="123" actId="478"/>
          <ac:picMkLst>
            <pc:docMk/>
            <pc:sldMk cId="1005963038" sldId="290"/>
            <ac:picMk id="33" creationId="{F3ABD721-E464-45D7-8E0F-3D464EB5E359}"/>
          </ac:picMkLst>
        </pc:picChg>
      </pc:sldChg>
      <pc:sldChg chg="del">
        <pc:chgData name="VAN GRUNDERBEECK Bastien" userId="19f8f940-a2a4-49d2-a9f7-f18fd1ae97fa" providerId="ADAL" clId="{C467BF51-0241-454D-B768-14CC4404B3DB}" dt="2021-05-18T08:22:58.488" v="105" actId="47"/>
        <pc:sldMkLst>
          <pc:docMk/>
          <pc:sldMk cId="290517153" sldId="291"/>
        </pc:sldMkLst>
      </pc:sldChg>
      <pc:sldChg chg="del">
        <pc:chgData name="VAN GRUNDERBEECK Bastien" userId="19f8f940-a2a4-49d2-a9f7-f18fd1ae97fa" providerId="ADAL" clId="{C467BF51-0241-454D-B768-14CC4404B3DB}" dt="2021-05-18T08:22:58.488" v="105" actId="47"/>
        <pc:sldMkLst>
          <pc:docMk/>
          <pc:sldMk cId="1894507569" sldId="292"/>
        </pc:sldMkLst>
      </pc:sldChg>
      <pc:sldChg chg="del">
        <pc:chgData name="VAN GRUNDERBEECK Bastien" userId="19f8f940-a2a4-49d2-a9f7-f18fd1ae97fa" providerId="ADAL" clId="{C467BF51-0241-454D-B768-14CC4404B3DB}" dt="2021-05-18T08:22:58.488" v="105" actId="47"/>
        <pc:sldMkLst>
          <pc:docMk/>
          <pc:sldMk cId="4069579962" sldId="293"/>
        </pc:sldMkLst>
      </pc:sldChg>
      <pc:sldChg chg="del">
        <pc:chgData name="VAN GRUNDERBEECK Bastien" userId="19f8f940-a2a4-49d2-a9f7-f18fd1ae97fa" providerId="ADAL" clId="{C467BF51-0241-454D-B768-14CC4404B3DB}" dt="2021-05-18T08:22:58.488" v="105" actId="47"/>
        <pc:sldMkLst>
          <pc:docMk/>
          <pc:sldMk cId="1970917595" sldId="294"/>
        </pc:sldMkLst>
      </pc:sldChg>
      <pc:sldChg chg="addSp delSp modSp add mod">
        <pc:chgData name="VAN GRUNDERBEECK Bastien" userId="19f8f940-a2a4-49d2-a9f7-f18fd1ae97fa" providerId="ADAL" clId="{C467BF51-0241-454D-B768-14CC4404B3DB}" dt="2021-05-25T09:37:33.359" v="1046" actId="20577"/>
        <pc:sldMkLst>
          <pc:docMk/>
          <pc:sldMk cId="4176540367" sldId="295"/>
        </pc:sldMkLst>
        <pc:spChg chg="mod">
          <ac:chgData name="VAN GRUNDERBEECK Bastien" userId="19f8f940-a2a4-49d2-a9f7-f18fd1ae97fa" providerId="ADAL" clId="{C467BF51-0241-454D-B768-14CC4404B3DB}" dt="2021-05-25T09:37:33.359" v="1046" actId="20577"/>
          <ac:spMkLst>
            <pc:docMk/>
            <pc:sldMk cId="4176540367" sldId="295"/>
            <ac:spMk id="3" creationId="{5F9CE1E1-CAC1-4641-BCC7-37233386A3BF}"/>
          </ac:spMkLst>
        </pc:spChg>
        <pc:spChg chg="add mod">
          <ac:chgData name="VAN GRUNDERBEECK Bastien" userId="19f8f940-a2a4-49d2-a9f7-f18fd1ae97fa" providerId="ADAL" clId="{C467BF51-0241-454D-B768-14CC4404B3DB}" dt="2021-05-25T09:37:23.131" v="1043" actId="1076"/>
          <ac:spMkLst>
            <pc:docMk/>
            <pc:sldMk cId="4176540367" sldId="295"/>
            <ac:spMk id="4" creationId="{71BCFB13-A4DA-4462-8B9E-C0715C270BE8}"/>
          </ac:spMkLst>
        </pc:spChg>
        <pc:spChg chg="del">
          <ac:chgData name="VAN GRUNDERBEECK Bastien" userId="19f8f940-a2a4-49d2-a9f7-f18fd1ae97fa" providerId="ADAL" clId="{C467BF51-0241-454D-B768-14CC4404B3DB}" dt="2021-05-18T08:20:38.022" v="86" actId="478"/>
          <ac:spMkLst>
            <pc:docMk/>
            <pc:sldMk cId="4176540367" sldId="295"/>
            <ac:spMk id="13" creationId="{F0FA60F7-F50F-49F2-A3B2-CA98EF65B20E}"/>
          </ac:spMkLst>
        </pc:spChg>
        <pc:spChg chg="del">
          <ac:chgData name="VAN GRUNDERBEECK Bastien" userId="19f8f940-a2a4-49d2-a9f7-f18fd1ae97fa" providerId="ADAL" clId="{C467BF51-0241-454D-B768-14CC4404B3DB}" dt="2021-05-18T08:20:38.022" v="86" actId="478"/>
          <ac:spMkLst>
            <pc:docMk/>
            <pc:sldMk cId="4176540367" sldId="295"/>
            <ac:spMk id="14" creationId="{F062D971-6DFE-47D0-8148-DDBF099953EA}"/>
          </ac:spMkLst>
        </pc:spChg>
        <pc:spChg chg="del">
          <ac:chgData name="VAN GRUNDERBEECK Bastien" userId="19f8f940-a2a4-49d2-a9f7-f18fd1ae97fa" providerId="ADAL" clId="{C467BF51-0241-454D-B768-14CC4404B3DB}" dt="2021-05-18T08:20:38.022" v="86" actId="478"/>
          <ac:spMkLst>
            <pc:docMk/>
            <pc:sldMk cId="4176540367" sldId="295"/>
            <ac:spMk id="15" creationId="{6A3BE723-BDC7-4051-9CD9-B4ED830D8E0E}"/>
          </ac:spMkLst>
        </pc:spChg>
        <pc:spChg chg="del">
          <ac:chgData name="VAN GRUNDERBEECK Bastien" userId="19f8f940-a2a4-49d2-a9f7-f18fd1ae97fa" providerId="ADAL" clId="{C467BF51-0241-454D-B768-14CC4404B3DB}" dt="2021-05-18T08:20:39.458" v="87" actId="478"/>
          <ac:spMkLst>
            <pc:docMk/>
            <pc:sldMk cId="4176540367" sldId="295"/>
            <ac:spMk id="16" creationId="{CEC15223-393C-4816-834E-FC1DDC778B00}"/>
          </ac:spMkLst>
        </pc:spChg>
        <pc:spChg chg="mod">
          <ac:chgData name="VAN GRUNDERBEECK Bastien" userId="19f8f940-a2a4-49d2-a9f7-f18fd1ae97fa" providerId="ADAL" clId="{C467BF51-0241-454D-B768-14CC4404B3DB}" dt="2021-05-25T09:36:26.749" v="1035" actId="20577"/>
          <ac:spMkLst>
            <pc:docMk/>
            <pc:sldMk cId="4176540367" sldId="295"/>
            <ac:spMk id="17" creationId="{7F8840CF-71F7-4EE2-AF65-E3044D017DD5}"/>
          </ac:spMkLst>
        </pc:spChg>
        <pc:picChg chg="del">
          <ac:chgData name="VAN GRUNDERBEECK Bastien" userId="19f8f940-a2a4-49d2-a9f7-f18fd1ae97fa" providerId="ADAL" clId="{C467BF51-0241-454D-B768-14CC4404B3DB}" dt="2021-05-18T08:20:38.022" v="86" actId="478"/>
          <ac:picMkLst>
            <pc:docMk/>
            <pc:sldMk cId="4176540367" sldId="295"/>
            <ac:picMk id="18" creationId="{7F3DB350-F5F9-4838-93EA-294991E5D555}"/>
          </ac:picMkLst>
        </pc:picChg>
        <pc:picChg chg="del">
          <ac:chgData name="VAN GRUNDERBEECK Bastien" userId="19f8f940-a2a4-49d2-a9f7-f18fd1ae97fa" providerId="ADAL" clId="{C467BF51-0241-454D-B768-14CC4404B3DB}" dt="2021-05-18T08:20:38.022" v="86" actId="478"/>
          <ac:picMkLst>
            <pc:docMk/>
            <pc:sldMk cId="4176540367" sldId="295"/>
            <ac:picMk id="20" creationId="{07E7BB21-BA3A-4837-B5AC-6CE74377827D}"/>
          </ac:picMkLst>
        </pc:picChg>
        <pc:picChg chg="del">
          <ac:chgData name="VAN GRUNDERBEECK Bastien" userId="19f8f940-a2a4-49d2-a9f7-f18fd1ae97fa" providerId="ADAL" clId="{C467BF51-0241-454D-B768-14CC4404B3DB}" dt="2021-05-18T08:20:38.022" v="86" actId="478"/>
          <ac:picMkLst>
            <pc:docMk/>
            <pc:sldMk cId="4176540367" sldId="295"/>
            <ac:picMk id="21" creationId="{5815578B-A525-4448-A6A9-BB4826A15D41}"/>
          </ac:picMkLst>
        </pc:picChg>
        <pc:picChg chg="del">
          <ac:chgData name="VAN GRUNDERBEECK Bastien" userId="19f8f940-a2a4-49d2-a9f7-f18fd1ae97fa" providerId="ADAL" clId="{C467BF51-0241-454D-B768-14CC4404B3DB}" dt="2021-05-18T08:20:40.033" v="88" actId="478"/>
          <ac:picMkLst>
            <pc:docMk/>
            <pc:sldMk cId="4176540367" sldId="295"/>
            <ac:picMk id="22" creationId="{1BFAAC5F-FAC8-4839-8B04-00737964CC0D}"/>
          </ac:picMkLst>
        </pc:picChg>
        <pc:picChg chg="mod">
          <ac:chgData name="VAN GRUNDERBEECK Bastien" userId="19f8f940-a2a4-49d2-a9f7-f18fd1ae97fa" providerId="ADAL" clId="{C467BF51-0241-454D-B768-14CC4404B3DB}" dt="2021-05-18T08:23:49.935" v="109" actId="1076"/>
          <ac:picMkLst>
            <pc:docMk/>
            <pc:sldMk cId="4176540367" sldId="295"/>
            <ac:picMk id="23" creationId="{0DDBBEB0-C2CB-4023-AE8D-6A6326B36659}"/>
          </ac:picMkLst>
        </pc:picChg>
      </pc:sldChg>
      <pc:sldChg chg="addSp modSp add mod setBg">
        <pc:chgData name="VAN GRUNDERBEECK Bastien" userId="19f8f940-a2a4-49d2-a9f7-f18fd1ae97fa" providerId="ADAL" clId="{C467BF51-0241-454D-B768-14CC4404B3DB}" dt="2021-05-18T09:09:14.850" v="121" actId="1076"/>
        <pc:sldMkLst>
          <pc:docMk/>
          <pc:sldMk cId="3547942176" sldId="305"/>
        </pc:sldMkLst>
        <pc:spChg chg="mod">
          <ac:chgData name="VAN GRUNDERBEECK Bastien" userId="19f8f940-a2a4-49d2-a9f7-f18fd1ae97fa" providerId="ADAL" clId="{C467BF51-0241-454D-B768-14CC4404B3DB}" dt="2021-05-18T09:09:14.850" v="121" actId="1076"/>
          <ac:spMkLst>
            <pc:docMk/>
            <pc:sldMk cId="3547942176" sldId="305"/>
            <ac:spMk id="2" creationId="{00000000-0000-0000-0000-000000000000}"/>
          </ac:spMkLst>
        </pc:spChg>
        <pc:picChg chg="add mod">
          <ac:chgData name="VAN GRUNDERBEECK Bastien" userId="19f8f940-a2a4-49d2-a9f7-f18fd1ae97fa" providerId="ADAL" clId="{C467BF51-0241-454D-B768-14CC4404B3DB}" dt="2021-05-18T09:08:03.874" v="116" actId="1076"/>
          <ac:picMkLst>
            <pc:docMk/>
            <pc:sldMk cId="3547942176" sldId="305"/>
            <ac:picMk id="4" creationId="{D028929B-922D-4445-9E00-57F1F0AF139A}"/>
          </ac:picMkLst>
        </pc:picChg>
      </pc:sldChg>
      <pc:sldChg chg="addSp delSp modSp add mod modNotesTx">
        <pc:chgData name="VAN GRUNDERBEECK Bastien" userId="19f8f940-a2a4-49d2-a9f7-f18fd1ae97fa" providerId="ADAL" clId="{C467BF51-0241-454D-B768-14CC4404B3DB}" dt="2021-05-25T09:40:14.436" v="1062" actId="1076"/>
        <pc:sldMkLst>
          <pc:docMk/>
          <pc:sldMk cId="647135185" sldId="306"/>
        </pc:sldMkLst>
        <pc:spChg chg="mod">
          <ac:chgData name="VAN GRUNDERBEECK Bastien" userId="19f8f940-a2a4-49d2-a9f7-f18fd1ae97fa" providerId="ADAL" clId="{C467BF51-0241-454D-B768-14CC4404B3DB}" dt="2021-05-25T09:06:14.608" v="511" actId="20577"/>
          <ac:spMkLst>
            <pc:docMk/>
            <pc:sldMk cId="647135185" sldId="306"/>
            <ac:spMk id="2" creationId="{00000000-0000-0000-0000-000000000000}"/>
          </ac:spMkLst>
        </pc:spChg>
        <pc:spChg chg="del">
          <ac:chgData name="VAN GRUNDERBEECK Bastien" userId="19f8f940-a2a4-49d2-a9f7-f18fd1ae97fa" providerId="ADAL" clId="{C467BF51-0241-454D-B768-14CC4404B3DB}" dt="2021-05-25T09:06:35.327" v="529" actId="478"/>
          <ac:spMkLst>
            <pc:docMk/>
            <pc:sldMk cId="647135185" sldId="306"/>
            <ac:spMk id="3" creationId="{7AD40219-5298-45DA-9523-29F1ED9074AB}"/>
          </ac:spMkLst>
        </pc:spChg>
        <pc:spChg chg="add mod">
          <ac:chgData name="VAN GRUNDERBEECK Bastien" userId="19f8f940-a2a4-49d2-a9f7-f18fd1ae97fa" providerId="ADAL" clId="{C467BF51-0241-454D-B768-14CC4404B3DB}" dt="2021-05-25T09:18:13.845" v="723" actId="1076"/>
          <ac:spMkLst>
            <pc:docMk/>
            <pc:sldMk cId="647135185" sldId="306"/>
            <ac:spMk id="4" creationId="{3522EBF2-5994-4263-B4F5-7F567785E364}"/>
          </ac:spMkLst>
        </pc:spChg>
        <pc:spChg chg="add mod">
          <ac:chgData name="VAN GRUNDERBEECK Bastien" userId="19f8f940-a2a4-49d2-a9f7-f18fd1ae97fa" providerId="ADAL" clId="{C467BF51-0241-454D-B768-14CC4404B3DB}" dt="2021-05-25T09:40:14.436" v="1062" actId="1076"/>
          <ac:spMkLst>
            <pc:docMk/>
            <pc:sldMk cId="647135185" sldId="306"/>
            <ac:spMk id="5" creationId="{5FA2A58E-7721-4F58-8F56-A57E57F55BD8}"/>
          </ac:spMkLst>
        </pc:spChg>
        <pc:spChg chg="del">
          <ac:chgData name="VAN GRUNDERBEECK Bastien" userId="19f8f940-a2a4-49d2-a9f7-f18fd1ae97fa" providerId="ADAL" clId="{C467BF51-0241-454D-B768-14CC4404B3DB}" dt="2021-05-25T09:06:36.941" v="530" actId="478"/>
          <ac:spMkLst>
            <pc:docMk/>
            <pc:sldMk cId="647135185" sldId="306"/>
            <ac:spMk id="6" creationId="{CBE22F76-2A8B-4DE9-9A66-B628D2745F8B}"/>
          </ac:spMkLst>
        </pc:spChg>
        <pc:spChg chg="add mod">
          <ac:chgData name="VAN GRUNDERBEECK Bastien" userId="19f8f940-a2a4-49d2-a9f7-f18fd1ae97fa" providerId="ADAL" clId="{C467BF51-0241-454D-B768-14CC4404B3DB}" dt="2021-05-25T09:39:56.987" v="1059" actId="1076"/>
          <ac:spMkLst>
            <pc:docMk/>
            <pc:sldMk cId="647135185" sldId="306"/>
            <ac:spMk id="7" creationId="{95CF2D75-7F3C-4493-B617-CFD59E28A1C9}"/>
          </ac:spMkLst>
        </pc:spChg>
        <pc:spChg chg="add mod">
          <ac:chgData name="VAN GRUNDERBEECK Bastien" userId="19f8f940-a2a4-49d2-a9f7-f18fd1ae97fa" providerId="ADAL" clId="{C467BF51-0241-454D-B768-14CC4404B3DB}" dt="2021-05-25T09:18:13.845" v="723" actId="1076"/>
          <ac:spMkLst>
            <pc:docMk/>
            <pc:sldMk cId="647135185" sldId="306"/>
            <ac:spMk id="14" creationId="{9CD3AE80-9ED9-4A59-A459-669E0DB5C252}"/>
          </ac:spMkLst>
        </pc:spChg>
        <pc:spChg chg="add mod">
          <ac:chgData name="VAN GRUNDERBEECK Bastien" userId="19f8f940-a2a4-49d2-a9f7-f18fd1ae97fa" providerId="ADAL" clId="{C467BF51-0241-454D-B768-14CC4404B3DB}" dt="2021-05-25T09:18:13.845" v="723" actId="1076"/>
          <ac:spMkLst>
            <pc:docMk/>
            <pc:sldMk cId="647135185" sldId="306"/>
            <ac:spMk id="15" creationId="{44621ED1-9CDB-4430-BBCE-80BBD7009643}"/>
          </ac:spMkLst>
        </pc:spChg>
        <pc:spChg chg="del">
          <ac:chgData name="VAN GRUNDERBEECK Bastien" userId="19f8f940-a2a4-49d2-a9f7-f18fd1ae97fa" providerId="ADAL" clId="{C467BF51-0241-454D-B768-14CC4404B3DB}" dt="2021-05-25T09:06:50.030" v="531" actId="478"/>
          <ac:spMkLst>
            <pc:docMk/>
            <pc:sldMk cId="647135185" sldId="306"/>
            <ac:spMk id="17" creationId="{75F3AC9C-8143-4093-B6B0-630BF8196B6C}"/>
          </ac:spMkLst>
        </pc:spChg>
        <pc:spChg chg="add del mod">
          <ac:chgData name="VAN GRUNDERBEECK Bastien" userId="19f8f940-a2a4-49d2-a9f7-f18fd1ae97fa" providerId="ADAL" clId="{C467BF51-0241-454D-B768-14CC4404B3DB}" dt="2021-05-25T09:39:38.059" v="1055" actId="478"/>
          <ac:spMkLst>
            <pc:docMk/>
            <pc:sldMk cId="647135185" sldId="306"/>
            <ac:spMk id="18" creationId="{90E56953-A607-442C-9D3E-F6F9E781BE95}"/>
          </ac:spMkLst>
        </pc:spChg>
        <pc:spChg chg="add mod">
          <ac:chgData name="VAN GRUNDERBEECK Bastien" userId="19f8f940-a2a4-49d2-a9f7-f18fd1ae97fa" providerId="ADAL" clId="{C467BF51-0241-454D-B768-14CC4404B3DB}" dt="2021-05-25T09:18:13.845" v="723" actId="1076"/>
          <ac:spMkLst>
            <pc:docMk/>
            <pc:sldMk cId="647135185" sldId="306"/>
            <ac:spMk id="20" creationId="{CBB8474A-4FA7-4CCB-BE6B-9A983D139888}"/>
          </ac:spMkLst>
        </pc:spChg>
        <pc:spChg chg="add mod">
          <ac:chgData name="VAN GRUNDERBEECK Bastien" userId="19f8f940-a2a4-49d2-a9f7-f18fd1ae97fa" providerId="ADAL" clId="{C467BF51-0241-454D-B768-14CC4404B3DB}" dt="2021-05-25T09:18:13.845" v="723" actId="1076"/>
          <ac:spMkLst>
            <pc:docMk/>
            <pc:sldMk cId="647135185" sldId="306"/>
            <ac:spMk id="21" creationId="{A6F0F2FB-5CB3-4E6A-8D75-501ED5932C7C}"/>
          </ac:spMkLst>
        </pc:spChg>
        <pc:spChg chg="del">
          <ac:chgData name="VAN GRUNDERBEECK Bastien" userId="19f8f940-a2a4-49d2-a9f7-f18fd1ae97fa" providerId="ADAL" clId="{C467BF51-0241-454D-B768-14CC4404B3DB}" dt="2021-05-25T09:06:50.030" v="531" actId="478"/>
          <ac:spMkLst>
            <pc:docMk/>
            <pc:sldMk cId="647135185" sldId="306"/>
            <ac:spMk id="22" creationId="{2E2609EA-46A8-405E-A2FF-E11A6A60F576}"/>
          </ac:spMkLst>
        </pc:spChg>
        <pc:spChg chg="add del mod">
          <ac:chgData name="VAN GRUNDERBEECK Bastien" userId="19f8f940-a2a4-49d2-a9f7-f18fd1ae97fa" providerId="ADAL" clId="{C467BF51-0241-454D-B768-14CC4404B3DB}" dt="2021-05-25T09:14:34.189" v="680" actId="478"/>
          <ac:spMkLst>
            <pc:docMk/>
            <pc:sldMk cId="647135185" sldId="306"/>
            <ac:spMk id="23" creationId="{12AE0E05-1530-4BB2-8D99-2C5670CF98CE}"/>
          </ac:spMkLst>
        </pc:spChg>
        <pc:spChg chg="del">
          <ac:chgData name="VAN GRUNDERBEECK Bastien" userId="19f8f940-a2a4-49d2-a9f7-f18fd1ae97fa" providerId="ADAL" clId="{C467BF51-0241-454D-B768-14CC4404B3DB}" dt="2021-05-25T09:06:50.030" v="531" actId="478"/>
          <ac:spMkLst>
            <pc:docMk/>
            <pc:sldMk cId="647135185" sldId="306"/>
            <ac:spMk id="24" creationId="{AB497F1F-AB44-4F53-9F0C-9D5890BD06B2}"/>
          </ac:spMkLst>
        </pc:spChg>
        <pc:spChg chg="mod">
          <ac:chgData name="VAN GRUNDERBEECK Bastien" userId="19f8f940-a2a4-49d2-a9f7-f18fd1ae97fa" providerId="ADAL" clId="{C467BF51-0241-454D-B768-14CC4404B3DB}" dt="2021-05-25T09:18:02.936" v="722" actId="120"/>
          <ac:spMkLst>
            <pc:docMk/>
            <pc:sldMk cId="647135185" sldId="306"/>
            <ac:spMk id="25" creationId="{19B3C34E-0D26-4AE8-8572-64CA8C70752D}"/>
          </ac:spMkLst>
        </pc:spChg>
        <pc:spChg chg="del mod">
          <ac:chgData name="VAN GRUNDERBEECK Bastien" userId="19f8f940-a2a4-49d2-a9f7-f18fd1ae97fa" providerId="ADAL" clId="{C467BF51-0241-454D-B768-14CC4404B3DB}" dt="2021-05-25T09:05:58.158" v="498" actId="478"/>
          <ac:spMkLst>
            <pc:docMk/>
            <pc:sldMk cId="647135185" sldId="306"/>
            <ac:spMk id="29" creationId="{BA8B0181-1F9D-4F4F-8BEC-0FFE94732784}"/>
          </ac:spMkLst>
        </pc:spChg>
        <pc:picChg chg="del">
          <ac:chgData name="VAN GRUNDERBEECK Bastien" userId="19f8f940-a2a4-49d2-a9f7-f18fd1ae97fa" providerId="ADAL" clId="{C467BF51-0241-454D-B768-14CC4404B3DB}" dt="2021-05-25T09:06:50.030" v="531" actId="478"/>
          <ac:picMkLst>
            <pc:docMk/>
            <pc:sldMk cId="647135185" sldId="306"/>
            <ac:picMk id="9" creationId="{85BDD7BC-0A9E-4268-B4F5-31CE0227CABA}"/>
          </ac:picMkLst>
        </pc:picChg>
        <pc:picChg chg="del">
          <ac:chgData name="VAN GRUNDERBEECK Bastien" userId="19f8f940-a2a4-49d2-a9f7-f18fd1ae97fa" providerId="ADAL" clId="{C467BF51-0241-454D-B768-14CC4404B3DB}" dt="2021-05-25T09:06:50.030" v="531" actId="478"/>
          <ac:picMkLst>
            <pc:docMk/>
            <pc:sldMk cId="647135185" sldId="306"/>
            <ac:picMk id="16" creationId="{55A03164-8E15-4C40-8BDF-365A58AB2717}"/>
          </ac:picMkLst>
        </pc:picChg>
      </pc:sldChg>
      <pc:sldChg chg="addSp delSp modSp add mod">
        <pc:chgData name="VAN GRUNDERBEECK Bastien" userId="19f8f940-a2a4-49d2-a9f7-f18fd1ae97fa" providerId="ADAL" clId="{C467BF51-0241-454D-B768-14CC4404B3DB}" dt="2021-05-25T09:30:31.008" v="968" actId="554"/>
        <pc:sldMkLst>
          <pc:docMk/>
          <pc:sldMk cId="584103597" sldId="307"/>
        </pc:sldMkLst>
        <pc:spChg chg="mod">
          <ac:chgData name="VAN GRUNDERBEECK Bastien" userId="19f8f940-a2a4-49d2-a9f7-f18fd1ae97fa" providerId="ADAL" clId="{C467BF51-0241-454D-B768-14CC4404B3DB}" dt="2021-05-25T09:19:12.094" v="731" actId="20577"/>
          <ac:spMkLst>
            <pc:docMk/>
            <pc:sldMk cId="584103597" sldId="307"/>
            <ac:spMk id="2" creationId="{00000000-0000-0000-0000-000000000000}"/>
          </ac:spMkLst>
        </pc:spChg>
        <pc:spChg chg="add mod">
          <ac:chgData name="VAN GRUNDERBEECK Bastien" userId="19f8f940-a2a4-49d2-a9f7-f18fd1ae97fa" providerId="ADAL" clId="{C467BF51-0241-454D-B768-14CC4404B3DB}" dt="2021-05-25T09:30:31.008" v="968" actId="554"/>
          <ac:spMkLst>
            <pc:docMk/>
            <pc:sldMk cId="584103597" sldId="307"/>
            <ac:spMk id="3" creationId="{7AEDBD68-F30C-44B3-B321-396C5D9BD9D7}"/>
          </ac:spMkLst>
        </pc:spChg>
        <pc:spChg chg="del">
          <ac:chgData name="VAN GRUNDERBEECK Bastien" userId="19f8f940-a2a4-49d2-a9f7-f18fd1ae97fa" providerId="ADAL" clId="{C467BF51-0241-454D-B768-14CC4404B3DB}" dt="2021-05-25T09:18:35.839" v="726" actId="478"/>
          <ac:spMkLst>
            <pc:docMk/>
            <pc:sldMk cId="584103597" sldId="307"/>
            <ac:spMk id="4" creationId="{3522EBF2-5994-4263-B4F5-7F567785E364}"/>
          </ac:spMkLst>
        </pc:spChg>
        <pc:spChg chg="del">
          <ac:chgData name="VAN GRUNDERBEECK Bastien" userId="19f8f940-a2a4-49d2-a9f7-f18fd1ae97fa" providerId="ADAL" clId="{C467BF51-0241-454D-B768-14CC4404B3DB}" dt="2021-05-25T09:18:35.839" v="726" actId="478"/>
          <ac:spMkLst>
            <pc:docMk/>
            <pc:sldMk cId="584103597" sldId="307"/>
            <ac:spMk id="5" creationId="{5FA2A58E-7721-4F58-8F56-A57E57F55BD8}"/>
          </ac:spMkLst>
        </pc:spChg>
        <pc:spChg chg="add mod">
          <ac:chgData name="VAN GRUNDERBEECK Bastien" userId="19f8f940-a2a4-49d2-a9f7-f18fd1ae97fa" providerId="ADAL" clId="{C467BF51-0241-454D-B768-14CC4404B3DB}" dt="2021-05-25T09:30:31.008" v="968" actId="554"/>
          <ac:spMkLst>
            <pc:docMk/>
            <pc:sldMk cId="584103597" sldId="307"/>
            <ac:spMk id="6" creationId="{3C3F9A74-D348-421F-AEEA-F369C0C3EAFD}"/>
          </ac:spMkLst>
        </pc:spChg>
        <pc:spChg chg="add mod">
          <ac:chgData name="VAN GRUNDERBEECK Bastien" userId="19f8f940-a2a4-49d2-a9f7-f18fd1ae97fa" providerId="ADAL" clId="{C467BF51-0241-454D-B768-14CC4404B3DB}" dt="2021-05-25T09:29:56.500" v="966" actId="1076"/>
          <ac:spMkLst>
            <pc:docMk/>
            <pc:sldMk cId="584103597" sldId="307"/>
            <ac:spMk id="13" creationId="{822067A7-5B3B-469A-963E-7E6F2BAB2E80}"/>
          </ac:spMkLst>
        </pc:spChg>
        <pc:spChg chg="del">
          <ac:chgData name="VAN GRUNDERBEECK Bastien" userId="19f8f940-a2a4-49d2-a9f7-f18fd1ae97fa" providerId="ADAL" clId="{C467BF51-0241-454D-B768-14CC4404B3DB}" dt="2021-05-25T09:18:35.839" v="726" actId="478"/>
          <ac:spMkLst>
            <pc:docMk/>
            <pc:sldMk cId="584103597" sldId="307"/>
            <ac:spMk id="14" creationId="{9CD3AE80-9ED9-4A59-A459-669E0DB5C252}"/>
          </ac:spMkLst>
        </pc:spChg>
        <pc:spChg chg="del">
          <ac:chgData name="VAN GRUNDERBEECK Bastien" userId="19f8f940-a2a4-49d2-a9f7-f18fd1ae97fa" providerId="ADAL" clId="{C467BF51-0241-454D-B768-14CC4404B3DB}" dt="2021-05-25T09:18:35.839" v="726" actId="478"/>
          <ac:spMkLst>
            <pc:docMk/>
            <pc:sldMk cId="584103597" sldId="307"/>
            <ac:spMk id="15" creationId="{44621ED1-9CDB-4430-BBCE-80BBD7009643}"/>
          </ac:spMkLst>
        </pc:spChg>
        <pc:spChg chg="add mod">
          <ac:chgData name="VAN GRUNDERBEECK Bastien" userId="19f8f940-a2a4-49d2-a9f7-f18fd1ae97fa" providerId="ADAL" clId="{C467BF51-0241-454D-B768-14CC4404B3DB}" dt="2021-05-25T09:29:56.500" v="966" actId="1076"/>
          <ac:spMkLst>
            <pc:docMk/>
            <pc:sldMk cId="584103597" sldId="307"/>
            <ac:spMk id="16" creationId="{83B2ECFA-9313-4744-9CA2-36167CE2BB84}"/>
          </ac:spMkLst>
        </pc:spChg>
        <pc:spChg chg="add mod">
          <ac:chgData name="VAN GRUNDERBEECK Bastien" userId="19f8f940-a2a4-49d2-a9f7-f18fd1ae97fa" providerId="ADAL" clId="{C467BF51-0241-454D-B768-14CC4404B3DB}" dt="2021-05-25T09:29:56.500" v="966" actId="1076"/>
          <ac:spMkLst>
            <pc:docMk/>
            <pc:sldMk cId="584103597" sldId="307"/>
            <ac:spMk id="17" creationId="{4192DF8E-044A-4CFD-BC0C-BFEC90B5AE62}"/>
          </ac:spMkLst>
        </pc:spChg>
        <pc:spChg chg="del">
          <ac:chgData name="VAN GRUNDERBEECK Bastien" userId="19f8f940-a2a4-49d2-a9f7-f18fd1ae97fa" providerId="ADAL" clId="{C467BF51-0241-454D-B768-14CC4404B3DB}" dt="2021-05-25T09:18:35.839" v="726" actId="478"/>
          <ac:spMkLst>
            <pc:docMk/>
            <pc:sldMk cId="584103597" sldId="307"/>
            <ac:spMk id="18" creationId="{90E56953-A607-442C-9D3E-F6F9E781BE95}"/>
          </ac:spMkLst>
        </pc:spChg>
        <pc:spChg chg="del">
          <ac:chgData name="VAN GRUNDERBEECK Bastien" userId="19f8f940-a2a4-49d2-a9f7-f18fd1ae97fa" providerId="ADAL" clId="{C467BF51-0241-454D-B768-14CC4404B3DB}" dt="2021-05-25T09:18:35.839" v="726" actId="478"/>
          <ac:spMkLst>
            <pc:docMk/>
            <pc:sldMk cId="584103597" sldId="307"/>
            <ac:spMk id="20" creationId="{CBB8474A-4FA7-4CCB-BE6B-9A983D139888}"/>
          </ac:spMkLst>
        </pc:spChg>
        <pc:spChg chg="del">
          <ac:chgData name="VAN GRUNDERBEECK Bastien" userId="19f8f940-a2a4-49d2-a9f7-f18fd1ae97fa" providerId="ADAL" clId="{C467BF51-0241-454D-B768-14CC4404B3DB}" dt="2021-05-25T09:18:35.839" v="726" actId="478"/>
          <ac:spMkLst>
            <pc:docMk/>
            <pc:sldMk cId="584103597" sldId="307"/>
            <ac:spMk id="21" creationId="{A6F0F2FB-5CB3-4E6A-8D75-501ED5932C7C}"/>
          </ac:spMkLst>
        </pc:spChg>
        <pc:spChg chg="mod">
          <ac:chgData name="VAN GRUNDERBEECK Bastien" userId="19f8f940-a2a4-49d2-a9f7-f18fd1ae97fa" providerId="ADAL" clId="{C467BF51-0241-454D-B768-14CC4404B3DB}" dt="2021-05-25T09:30:31.008" v="968" actId="554"/>
          <ac:spMkLst>
            <pc:docMk/>
            <pc:sldMk cId="584103597" sldId="307"/>
            <ac:spMk id="25" creationId="{19B3C34E-0D26-4AE8-8572-64CA8C70752D}"/>
          </ac:spMkLst>
        </pc:spChg>
      </pc:sldChg>
      <pc:sldChg chg="delSp modSp add mod">
        <pc:chgData name="VAN GRUNDERBEECK Bastien" userId="19f8f940-a2a4-49d2-a9f7-f18fd1ae97fa" providerId="ADAL" clId="{C467BF51-0241-454D-B768-14CC4404B3DB}" dt="2021-05-25T09:34:53.026" v="1030" actId="20577"/>
        <pc:sldMkLst>
          <pc:docMk/>
          <pc:sldMk cId="3886474449" sldId="308"/>
        </pc:sldMkLst>
        <pc:spChg chg="mod">
          <ac:chgData name="VAN GRUNDERBEECK Bastien" userId="19f8f940-a2a4-49d2-a9f7-f18fd1ae97fa" providerId="ADAL" clId="{C467BF51-0241-454D-B768-14CC4404B3DB}" dt="2021-05-25T09:31:25.420" v="999" actId="20577"/>
          <ac:spMkLst>
            <pc:docMk/>
            <pc:sldMk cId="3886474449" sldId="308"/>
            <ac:spMk id="2" creationId="{00000000-0000-0000-0000-000000000000}"/>
          </ac:spMkLst>
        </pc:spChg>
        <pc:spChg chg="del">
          <ac:chgData name="VAN GRUNDERBEECK Bastien" userId="19f8f940-a2a4-49d2-a9f7-f18fd1ae97fa" providerId="ADAL" clId="{C467BF51-0241-454D-B768-14CC4404B3DB}" dt="2021-05-25T09:30:38.366" v="970" actId="478"/>
          <ac:spMkLst>
            <pc:docMk/>
            <pc:sldMk cId="3886474449" sldId="308"/>
            <ac:spMk id="4" creationId="{3522EBF2-5994-4263-B4F5-7F567785E364}"/>
          </ac:spMkLst>
        </pc:spChg>
        <pc:spChg chg="del">
          <ac:chgData name="VAN GRUNDERBEECK Bastien" userId="19f8f940-a2a4-49d2-a9f7-f18fd1ae97fa" providerId="ADAL" clId="{C467BF51-0241-454D-B768-14CC4404B3DB}" dt="2021-05-25T09:30:38.366" v="970" actId="478"/>
          <ac:spMkLst>
            <pc:docMk/>
            <pc:sldMk cId="3886474449" sldId="308"/>
            <ac:spMk id="5" creationId="{5FA2A58E-7721-4F58-8F56-A57E57F55BD8}"/>
          </ac:spMkLst>
        </pc:spChg>
        <pc:spChg chg="del">
          <ac:chgData name="VAN GRUNDERBEECK Bastien" userId="19f8f940-a2a4-49d2-a9f7-f18fd1ae97fa" providerId="ADAL" clId="{C467BF51-0241-454D-B768-14CC4404B3DB}" dt="2021-05-25T09:30:38.366" v="970" actId="478"/>
          <ac:spMkLst>
            <pc:docMk/>
            <pc:sldMk cId="3886474449" sldId="308"/>
            <ac:spMk id="14" creationId="{9CD3AE80-9ED9-4A59-A459-669E0DB5C252}"/>
          </ac:spMkLst>
        </pc:spChg>
        <pc:spChg chg="del">
          <ac:chgData name="VAN GRUNDERBEECK Bastien" userId="19f8f940-a2a4-49d2-a9f7-f18fd1ae97fa" providerId="ADAL" clId="{C467BF51-0241-454D-B768-14CC4404B3DB}" dt="2021-05-25T09:30:38.366" v="970" actId="478"/>
          <ac:spMkLst>
            <pc:docMk/>
            <pc:sldMk cId="3886474449" sldId="308"/>
            <ac:spMk id="15" creationId="{44621ED1-9CDB-4430-BBCE-80BBD7009643}"/>
          </ac:spMkLst>
        </pc:spChg>
        <pc:spChg chg="del">
          <ac:chgData name="VAN GRUNDERBEECK Bastien" userId="19f8f940-a2a4-49d2-a9f7-f18fd1ae97fa" providerId="ADAL" clId="{C467BF51-0241-454D-B768-14CC4404B3DB}" dt="2021-05-25T09:30:38.366" v="970" actId="478"/>
          <ac:spMkLst>
            <pc:docMk/>
            <pc:sldMk cId="3886474449" sldId="308"/>
            <ac:spMk id="18" creationId="{90E56953-A607-442C-9D3E-F6F9E781BE95}"/>
          </ac:spMkLst>
        </pc:spChg>
        <pc:spChg chg="del">
          <ac:chgData name="VAN GRUNDERBEECK Bastien" userId="19f8f940-a2a4-49d2-a9f7-f18fd1ae97fa" providerId="ADAL" clId="{C467BF51-0241-454D-B768-14CC4404B3DB}" dt="2021-05-25T09:30:38.366" v="970" actId="478"/>
          <ac:spMkLst>
            <pc:docMk/>
            <pc:sldMk cId="3886474449" sldId="308"/>
            <ac:spMk id="20" creationId="{CBB8474A-4FA7-4CCB-BE6B-9A983D139888}"/>
          </ac:spMkLst>
        </pc:spChg>
        <pc:spChg chg="del">
          <ac:chgData name="VAN GRUNDERBEECK Bastien" userId="19f8f940-a2a4-49d2-a9f7-f18fd1ae97fa" providerId="ADAL" clId="{C467BF51-0241-454D-B768-14CC4404B3DB}" dt="2021-05-25T09:30:38.366" v="970" actId="478"/>
          <ac:spMkLst>
            <pc:docMk/>
            <pc:sldMk cId="3886474449" sldId="308"/>
            <ac:spMk id="21" creationId="{A6F0F2FB-5CB3-4E6A-8D75-501ED5932C7C}"/>
          </ac:spMkLst>
        </pc:spChg>
        <pc:spChg chg="mod">
          <ac:chgData name="VAN GRUNDERBEECK Bastien" userId="19f8f940-a2a4-49d2-a9f7-f18fd1ae97fa" providerId="ADAL" clId="{C467BF51-0241-454D-B768-14CC4404B3DB}" dt="2021-05-25T09:34:53.026" v="1030" actId="20577"/>
          <ac:spMkLst>
            <pc:docMk/>
            <pc:sldMk cId="3886474449" sldId="308"/>
            <ac:spMk id="25" creationId="{19B3C34E-0D26-4AE8-8572-64CA8C70752D}"/>
          </ac:spMkLst>
        </pc:spChg>
      </pc:sldChg>
    </pc:docChg>
  </pc:docChgLst>
  <pc:docChgLst>
    <pc:chgData name="VAN GRUNDERBEECK Bastien" userId="19f8f940-a2a4-49d2-a9f7-f18fd1ae97fa" providerId="ADAL" clId="{32A6FBE3-C413-43E9-8088-B2DD22F0C5A2}"/>
    <pc:docChg chg="undo custSel mod addSld delSld modSld sldOrd">
      <pc:chgData name="VAN GRUNDERBEECK Bastien" userId="19f8f940-a2a4-49d2-a9f7-f18fd1ae97fa" providerId="ADAL" clId="{32A6FBE3-C413-43E9-8088-B2DD22F0C5A2}" dt="2021-05-04T13:00:57.450" v="1454"/>
      <pc:docMkLst>
        <pc:docMk/>
      </pc:docMkLst>
      <pc:sldChg chg="addSp delSp modSp add mod">
        <pc:chgData name="VAN GRUNDERBEECK Bastien" userId="19f8f940-a2a4-49d2-a9f7-f18fd1ae97fa" providerId="ADAL" clId="{32A6FBE3-C413-43E9-8088-B2DD22F0C5A2}" dt="2021-05-04T12:38:54.585" v="1239" actId="21"/>
        <pc:sldMkLst>
          <pc:docMk/>
          <pc:sldMk cId="3450623255" sldId="271"/>
        </pc:sldMkLst>
        <pc:spChg chg="mod">
          <ac:chgData name="VAN GRUNDERBEECK Bastien" userId="19f8f940-a2a4-49d2-a9f7-f18fd1ae97fa" providerId="ADAL" clId="{32A6FBE3-C413-43E9-8088-B2DD22F0C5A2}" dt="2021-05-04T09:41:46.240" v="86" actId="20577"/>
          <ac:spMkLst>
            <pc:docMk/>
            <pc:sldMk cId="3450623255" sldId="271"/>
            <ac:spMk id="2" creationId="{00000000-0000-0000-0000-000000000000}"/>
          </ac:spMkLst>
        </pc:spChg>
        <pc:spChg chg="mod">
          <ac:chgData name="VAN GRUNDERBEECK Bastien" userId="19f8f940-a2a4-49d2-a9f7-f18fd1ae97fa" providerId="ADAL" clId="{32A6FBE3-C413-43E9-8088-B2DD22F0C5A2}" dt="2021-05-04T09:49:27.212" v="269" actId="1076"/>
          <ac:spMkLst>
            <pc:docMk/>
            <pc:sldMk cId="3450623255" sldId="271"/>
            <ac:spMk id="33" creationId="{B72356CE-DA6C-4DDB-AB45-FFDB1C845261}"/>
          </ac:spMkLst>
        </pc:spChg>
        <pc:picChg chg="add del mod modCrop">
          <ac:chgData name="VAN GRUNDERBEECK Bastien" userId="19f8f940-a2a4-49d2-a9f7-f18fd1ae97fa" providerId="ADAL" clId="{32A6FBE3-C413-43E9-8088-B2DD22F0C5A2}" dt="2021-05-04T11:52:38.612" v="304" actId="478"/>
          <ac:picMkLst>
            <pc:docMk/>
            <pc:sldMk cId="3450623255" sldId="271"/>
            <ac:picMk id="4" creationId="{F5EF21A1-0FE1-4B2B-AB88-124BFBE35EEA}"/>
          </ac:picMkLst>
        </pc:picChg>
        <pc:picChg chg="add del mod">
          <ac:chgData name="VAN GRUNDERBEECK Bastien" userId="19f8f940-a2a4-49d2-a9f7-f18fd1ae97fa" providerId="ADAL" clId="{32A6FBE3-C413-43E9-8088-B2DD22F0C5A2}" dt="2021-05-04T11:52:28.147" v="297"/>
          <ac:picMkLst>
            <pc:docMk/>
            <pc:sldMk cId="3450623255" sldId="271"/>
            <ac:picMk id="6" creationId="{0C7C1879-8BAA-4CB5-B373-DF6D9D4AA54F}"/>
          </ac:picMkLst>
        </pc:picChg>
        <pc:picChg chg="add mod modCrop">
          <ac:chgData name="VAN GRUNDERBEECK Bastien" userId="19f8f940-a2a4-49d2-a9f7-f18fd1ae97fa" providerId="ADAL" clId="{32A6FBE3-C413-43E9-8088-B2DD22F0C5A2}" dt="2021-05-04T11:52:40.618" v="305" actId="1076"/>
          <ac:picMkLst>
            <pc:docMk/>
            <pc:sldMk cId="3450623255" sldId="271"/>
            <ac:picMk id="8" creationId="{2659C07B-A8D7-4271-BB33-224575D17CD9}"/>
          </ac:picMkLst>
        </pc:picChg>
        <pc:picChg chg="del">
          <ac:chgData name="VAN GRUNDERBEECK Bastien" userId="19f8f940-a2a4-49d2-a9f7-f18fd1ae97fa" providerId="ADAL" clId="{32A6FBE3-C413-43E9-8088-B2DD22F0C5A2}" dt="2021-05-04T11:48:35.139" v="293" actId="478"/>
          <ac:picMkLst>
            <pc:docMk/>
            <pc:sldMk cId="3450623255" sldId="271"/>
            <ac:picMk id="11" creationId="{7B9C0A63-892E-4F5F-A783-29FC43362D1E}"/>
          </ac:picMkLst>
        </pc:picChg>
        <pc:picChg chg="add del mod modCrop">
          <ac:chgData name="VAN GRUNDERBEECK Bastien" userId="19f8f940-a2a4-49d2-a9f7-f18fd1ae97fa" providerId="ADAL" clId="{32A6FBE3-C413-43E9-8088-B2DD22F0C5A2}" dt="2021-05-04T11:53:25.268" v="310" actId="478"/>
          <ac:picMkLst>
            <pc:docMk/>
            <pc:sldMk cId="3450623255" sldId="271"/>
            <ac:picMk id="12" creationId="{C65675ED-9E80-4F82-92BC-A3A0DF2A241D}"/>
          </ac:picMkLst>
        </pc:picChg>
        <pc:picChg chg="add del mod modCrop">
          <ac:chgData name="VAN GRUNDERBEECK Bastien" userId="19f8f940-a2a4-49d2-a9f7-f18fd1ae97fa" providerId="ADAL" clId="{32A6FBE3-C413-43E9-8088-B2DD22F0C5A2}" dt="2021-05-04T12:38:54.585" v="1239" actId="21"/>
          <ac:picMkLst>
            <pc:docMk/>
            <pc:sldMk cId="3450623255" sldId="271"/>
            <ac:picMk id="15" creationId="{3A14BEB1-1FC5-4953-AA40-54E63A1A3287}"/>
          </ac:picMkLst>
        </pc:picChg>
        <pc:picChg chg="del">
          <ac:chgData name="VAN GRUNDERBEECK Bastien" userId="19f8f940-a2a4-49d2-a9f7-f18fd1ae97fa" providerId="ADAL" clId="{32A6FBE3-C413-43E9-8088-B2DD22F0C5A2}" dt="2021-05-04T09:49:22.309" v="268" actId="478"/>
          <ac:picMkLst>
            <pc:docMk/>
            <pc:sldMk cId="3450623255" sldId="271"/>
            <ac:picMk id="46" creationId="{1973F86B-8809-4A26-B81F-6F81B89F5407}"/>
          </ac:picMkLst>
        </pc:picChg>
        <pc:picChg chg="del">
          <ac:chgData name="VAN GRUNDERBEECK Bastien" userId="19f8f940-a2a4-49d2-a9f7-f18fd1ae97fa" providerId="ADAL" clId="{32A6FBE3-C413-43E9-8088-B2DD22F0C5A2}" dt="2021-05-04T09:49:22.309" v="268" actId="478"/>
          <ac:picMkLst>
            <pc:docMk/>
            <pc:sldMk cId="3450623255" sldId="271"/>
            <ac:picMk id="47" creationId="{53B663C3-B0D3-44E9-BB6D-8C44679626F4}"/>
          </ac:picMkLst>
        </pc:picChg>
        <pc:picChg chg="del">
          <ac:chgData name="VAN GRUNDERBEECK Bastien" userId="19f8f940-a2a4-49d2-a9f7-f18fd1ae97fa" providerId="ADAL" clId="{32A6FBE3-C413-43E9-8088-B2DD22F0C5A2}" dt="2021-05-04T09:49:22.309" v="268" actId="478"/>
          <ac:picMkLst>
            <pc:docMk/>
            <pc:sldMk cId="3450623255" sldId="271"/>
            <ac:picMk id="48" creationId="{4688B3DA-216B-41E8-AA88-1035CA2290A3}"/>
          </ac:picMkLst>
        </pc:picChg>
        <pc:picChg chg="del">
          <ac:chgData name="VAN GRUNDERBEECK Bastien" userId="19f8f940-a2a4-49d2-a9f7-f18fd1ae97fa" providerId="ADAL" clId="{32A6FBE3-C413-43E9-8088-B2DD22F0C5A2}" dt="2021-05-04T09:49:22.309" v="268" actId="478"/>
          <ac:picMkLst>
            <pc:docMk/>
            <pc:sldMk cId="3450623255" sldId="271"/>
            <ac:picMk id="49" creationId="{0FA6DBD4-E8CA-4934-A8E9-F4381DD974E4}"/>
          </ac:picMkLst>
        </pc:picChg>
      </pc:sldChg>
      <pc:sldChg chg="addSp delSp modSp mod">
        <pc:chgData name="VAN GRUNDERBEECK Bastien" userId="19f8f940-a2a4-49d2-a9f7-f18fd1ae97fa" providerId="ADAL" clId="{32A6FBE3-C413-43E9-8088-B2DD22F0C5A2}" dt="2021-05-04T11:45:21.203" v="288" actId="29295"/>
        <pc:sldMkLst>
          <pc:docMk/>
          <pc:sldMk cId="2691426769" sldId="273"/>
        </pc:sldMkLst>
        <pc:spChg chg="mod">
          <ac:chgData name="VAN GRUNDERBEECK Bastien" userId="19f8f940-a2a4-49d2-a9f7-f18fd1ae97fa" providerId="ADAL" clId="{32A6FBE3-C413-43E9-8088-B2DD22F0C5A2}" dt="2021-05-04T09:39:11.695" v="44" actId="20577"/>
          <ac:spMkLst>
            <pc:docMk/>
            <pc:sldMk cId="2691426769" sldId="273"/>
            <ac:spMk id="5" creationId="{00000000-0000-0000-0000-000000000000}"/>
          </ac:spMkLst>
        </pc:spChg>
        <pc:picChg chg="add mod modCrop">
          <ac:chgData name="VAN GRUNDERBEECK Bastien" userId="19f8f940-a2a4-49d2-a9f7-f18fd1ae97fa" providerId="ADAL" clId="{32A6FBE3-C413-43E9-8088-B2DD22F0C5A2}" dt="2021-05-04T11:45:21.203" v="288" actId="29295"/>
          <ac:picMkLst>
            <pc:docMk/>
            <pc:sldMk cId="2691426769" sldId="273"/>
            <ac:picMk id="3" creationId="{0C7EAA27-1B05-424F-A5E4-72B74079D822}"/>
          </ac:picMkLst>
        </pc:picChg>
        <pc:picChg chg="del">
          <ac:chgData name="VAN GRUNDERBEECK Bastien" userId="19f8f940-a2a4-49d2-a9f7-f18fd1ae97fa" providerId="ADAL" clId="{32A6FBE3-C413-43E9-8088-B2DD22F0C5A2}" dt="2021-05-04T11:43:31.143" v="282" actId="478"/>
          <ac:picMkLst>
            <pc:docMk/>
            <pc:sldMk cId="2691426769" sldId="273"/>
            <ac:picMk id="14" creationId="{65B8C073-3E44-449E-8C3A-F0508CB5F912}"/>
          </ac:picMkLst>
        </pc:picChg>
      </pc:sldChg>
      <pc:sldChg chg="modSp mod">
        <pc:chgData name="VAN GRUNDERBEECK Bastien" userId="19f8f940-a2a4-49d2-a9f7-f18fd1ae97fa" providerId="ADAL" clId="{32A6FBE3-C413-43E9-8088-B2DD22F0C5A2}" dt="2021-05-04T12:18:55.052" v="620" actId="14826"/>
        <pc:sldMkLst>
          <pc:docMk/>
          <pc:sldMk cId="3051274723" sldId="274"/>
        </pc:sldMkLst>
        <pc:spChg chg="mod">
          <ac:chgData name="VAN GRUNDERBEECK Bastien" userId="19f8f940-a2a4-49d2-a9f7-f18fd1ae97fa" providerId="ADAL" clId="{32A6FBE3-C413-43E9-8088-B2DD22F0C5A2}" dt="2021-05-04T12:17:23.076" v="619" actId="1076"/>
          <ac:spMkLst>
            <pc:docMk/>
            <pc:sldMk cId="3051274723" sldId="274"/>
            <ac:spMk id="2" creationId="{00000000-0000-0000-0000-000000000000}"/>
          </ac:spMkLst>
        </pc:spChg>
        <pc:picChg chg="mod">
          <ac:chgData name="VAN GRUNDERBEECK Bastien" userId="19f8f940-a2a4-49d2-a9f7-f18fd1ae97fa" providerId="ADAL" clId="{32A6FBE3-C413-43E9-8088-B2DD22F0C5A2}" dt="2021-05-04T12:18:55.052" v="620" actId="14826"/>
          <ac:picMkLst>
            <pc:docMk/>
            <pc:sldMk cId="3051274723" sldId="274"/>
            <ac:picMk id="4" creationId="{F2E1DB5D-AD77-4FC2-8FB4-6CB81F254C3A}"/>
          </ac:picMkLst>
        </pc:picChg>
      </pc:sldChg>
      <pc:sldChg chg="add del">
        <pc:chgData name="VAN GRUNDERBEECK Bastien" userId="19f8f940-a2a4-49d2-a9f7-f18fd1ae97fa" providerId="ADAL" clId="{32A6FBE3-C413-43E9-8088-B2DD22F0C5A2}" dt="2021-05-04T13:00:57.450" v="1454"/>
        <pc:sldMkLst>
          <pc:docMk/>
          <pc:sldMk cId="4228025292" sldId="281"/>
        </pc:sldMkLst>
      </pc:sldChg>
      <pc:sldChg chg="delSp add del setBg delDesignElem">
        <pc:chgData name="VAN GRUNDERBEECK Bastien" userId="19f8f940-a2a4-49d2-a9f7-f18fd1ae97fa" providerId="ADAL" clId="{32A6FBE3-C413-43E9-8088-B2DD22F0C5A2}" dt="2021-05-04T09:41:40.484" v="73" actId="47"/>
        <pc:sldMkLst>
          <pc:docMk/>
          <pc:sldMk cId="2681958343" sldId="284"/>
        </pc:sldMkLst>
        <pc:spChg chg="del">
          <ac:chgData name="VAN GRUNDERBEECK Bastien" userId="19f8f940-a2a4-49d2-a9f7-f18fd1ae97fa" providerId="ADAL" clId="{32A6FBE3-C413-43E9-8088-B2DD22F0C5A2}" dt="2021-05-04T09:40:48.923" v="71"/>
          <ac:spMkLst>
            <pc:docMk/>
            <pc:sldMk cId="2681958343" sldId="284"/>
            <ac:spMk id="24" creationId="{3E443FD7-A66B-4AA0-872D-B088B9BC5F17}"/>
          </ac:spMkLst>
        </pc:spChg>
        <pc:spChg chg="del">
          <ac:chgData name="VAN GRUNDERBEECK Bastien" userId="19f8f940-a2a4-49d2-a9f7-f18fd1ae97fa" providerId="ADAL" clId="{32A6FBE3-C413-43E9-8088-B2DD22F0C5A2}" dt="2021-05-04T09:40:48.923" v="71"/>
          <ac:spMkLst>
            <pc:docMk/>
            <pc:sldMk cId="2681958343" sldId="284"/>
            <ac:spMk id="26" creationId="{C04BE0EF-3561-49B4-9A29-F283168A91C7}"/>
          </ac:spMkLst>
        </pc:spChg>
      </pc:sldChg>
      <pc:sldChg chg="addSp delSp modSp add mod">
        <pc:chgData name="VAN GRUNDERBEECK Bastien" userId="19f8f940-a2a4-49d2-a9f7-f18fd1ae97fa" providerId="ADAL" clId="{32A6FBE3-C413-43E9-8088-B2DD22F0C5A2}" dt="2021-05-04T12:15:17.625" v="569" actId="207"/>
        <pc:sldMkLst>
          <pc:docMk/>
          <pc:sldMk cId="331034298" sldId="287"/>
        </pc:sldMkLst>
        <pc:spChg chg="mod">
          <ac:chgData name="VAN GRUNDERBEECK Bastien" userId="19f8f940-a2a4-49d2-a9f7-f18fd1ae97fa" providerId="ADAL" clId="{32A6FBE3-C413-43E9-8088-B2DD22F0C5A2}" dt="2021-05-04T12:02:34.851" v="422" actId="20577"/>
          <ac:spMkLst>
            <pc:docMk/>
            <pc:sldMk cId="331034298" sldId="287"/>
            <ac:spMk id="2" creationId="{00000000-0000-0000-0000-000000000000}"/>
          </ac:spMkLst>
        </pc:spChg>
        <pc:spChg chg="add del mod">
          <ac:chgData name="VAN GRUNDERBEECK Bastien" userId="19f8f940-a2a4-49d2-a9f7-f18fd1ae97fa" providerId="ADAL" clId="{32A6FBE3-C413-43E9-8088-B2DD22F0C5A2}" dt="2021-05-04T12:15:10.375" v="568" actId="207"/>
          <ac:spMkLst>
            <pc:docMk/>
            <pc:sldMk cId="331034298" sldId="287"/>
            <ac:spMk id="13" creationId="{F0FA60F7-F50F-49F2-A3B2-CA98EF65B20E}"/>
          </ac:spMkLst>
        </pc:spChg>
        <pc:spChg chg="del mod">
          <ac:chgData name="VAN GRUNDERBEECK Bastien" userId="19f8f940-a2a4-49d2-a9f7-f18fd1ae97fa" providerId="ADAL" clId="{32A6FBE3-C413-43E9-8088-B2DD22F0C5A2}" dt="2021-05-04T11:59:49.157" v="362" actId="478"/>
          <ac:spMkLst>
            <pc:docMk/>
            <pc:sldMk cId="331034298" sldId="287"/>
            <ac:spMk id="14" creationId="{F062D971-6DFE-47D0-8148-DDBF099953EA}"/>
          </ac:spMkLst>
        </pc:spChg>
        <pc:spChg chg="del">
          <ac:chgData name="VAN GRUNDERBEECK Bastien" userId="19f8f940-a2a4-49d2-a9f7-f18fd1ae97fa" providerId="ADAL" clId="{32A6FBE3-C413-43E9-8088-B2DD22F0C5A2}" dt="2021-05-04T11:58:07.239" v="332" actId="478"/>
          <ac:spMkLst>
            <pc:docMk/>
            <pc:sldMk cId="331034298" sldId="287"/>
            <ac:spMk id="15" creationId="{6A3BE723-BDC7-4051-9CD9-B4ED830D8E0E}"/>
          </ac:spMkLst>
        </pc:spChg>
        <pc:spChg chg="del">
          <ac:chgData name="VAN GRUNDERBEECK Bastien" userId="19f8f940-a2a4-49d2-a9f7-f18fd1ae97fa" providerId="ADAL" clId="{32A6FBE3-C413-43E9-8088-B2DD22F0C5A2}" dt="2021-05-04T11:58:07.239" v="332" actId="478"/>
          <ac:spMkLst>
            <pc:docMk/>
            <pc:sldMk cId="331034298" sldId="287"/>
            <ac:spMk id="16" creationId="{CEC15223-393C-4816-834E-FC1DDC778B00}"/>
          </ac:spMkLst>
        </pc:spChg>
        <pc:picChg chg="del">
          <ac:chgData name="VAN GRUNDERBEECK Bastien" userId="19f8f940-a2a4-49d2-a9f7-f18fd1ae97fa" providerId="ADAL" clId="{32A6FBE3-C413-43E9-8088-B2DD22F0C5A2}" dt="2021-05-04T11:57:39.603" v="330" actId="478"/>
          <ac:picMkLst>
            <pc:docMk/>
            <pc:sldMk cId="331034298" sldId="287"/>
            <ac:picMk id="11" creationId="{FCC77959-DAE7-4A56-BA80-A38BF356439D}"/>
          </ac:picMkLst>
        </pc:picChg>
        <pc:picChg chg="add del mod">
          <ac:chgData name="VAN GRUNDERBEECK Bastien" userId="19f8f940-a2a4-49d2-a9f7-f18fd1ae97fa" providerId="ADAL" clId="{32A6FBE3-C413-43E9-8088-B2DD22F0C5A2}" dt="2021-05-04T12:15:17.625" v="569" actId="207"/>
          <ac:picMkLst>
            <pc:docMk/>
            <pc:sldMk cId="331034298" sldId="287"/>
            <ac:picMk id="18" creationId="{7F3DB350-F5F9-4838-93EA-294991E5D555}"/>
          </ac:picMkLst>
        </pc:picChg>
        <pc:picChg chg="del">
          <ac:chgData name="VAN GRUNDERBEECK Bastien" userId="19f8f940-a2a4-49d2-a9f7-f18fd1ae97fa" providerId="ADAL" clId="{32A6FBE3-C413-43E9-8088-B2DD22F0C5A2}" dt="2021-05-04T11:59:49.157" v="362" actId="478"/>
          <ac:picMkLst>
            <pc:docMk/>
            <pc:sldMk cId="331034298" sldId="287"/>
            <ac:picMk id="20" creationId="{07E7BB21-BA3A-4837-B5AC-6CE74377827D}"/>
          </ac:picMkLst>
        </pc:picChg>
        <pc:picChg chg="del">
          <ac:chgData name="VAN GRUNDERBEECK Bastien" userId="19f8f940-a2a4-49d2-a9f7-f18fd1ae97fa" providerId="ADAL" clId="{32A6FBE3-C413-43E9-8088-B2DD22F0C5A2}" dt="2021-05-04T11:58:07.239" v="332" actId="478"/>
          <ac:picMkLst>
            <pc:docMk/>
            <pc:sldMk cId="331034298" sldId="287"/>
            <ac:picMk id="21" creationId="{5815578B-A525-4448-A6A9-BB4826A15D41}"/>
          </ac:picMkLst>
        </pc:picChg>
        <pc:picChg chg="del">
          <ac:chgData name="VAN GRUNDERBEECK Bastien" userId="19f8f940-a2a4-49d2-a9f7-f18fd1ae97fa" providerId="ADAL" clId="{32A6FBE3-C413-43E9-8088-B2DD22F0C5A2}" dt="2021-05-04T11:58:07.239" v="332" actId="478"/>
          <ac:picMkLst>
            <pc:docMk/>
            <pc:sldMk cId="331034298" sldId="287"/>
            <ac:picMk id="22" creationId="{1BFAAC5F-FAC8-4839-8B04-00737964CC0D}"/>
          </ac:picMkLst>
        </pc:picChg>
      </pc:sldChg>
      <pc:sldChg chg="delSp modSp add mod">
        <pc:chgData name="VAN GRUNDERBEECK Bastien" userId="19f8f940-a2a4-49d2-a9f7-f18fd1ae97fa" providerId="ADAL" clId="{32A6FBE3-C413-43E9-8088-B2DD22F0C5A2}" dt="2021-05-04T12:02:14.164" v="420" actId="478"/>
        <pc:sldMkLst>
          <pc:docMk/>
          <pc:sldMk cId="1029157032" sldId="288"/>
        </pc:sldMkLst>
        <pc:spChg chg="mod">
          <ac:chgData name="VAN GRUNDERBEECK Bastien" userId="19f8f940-a2a4-49d2-a9f7-f18fd1ae97fa" providerId="ADAL" clId="{32A6FBE3-C413-43E9-8088-B2DD22F0C5A2}" dt="2021-05-04T12:02:11.279" v="419"/>
          <ac:spMkLst>
            <pc:docMk/>
            <pc:sldMk cId="1029157032" sldId="288"/>
            <ac:spMk id="2" creationId="{00000000-0000-0000-0000-000000000000}"/>
          </ac:spMkLst>
        </pc:spChg>
        <pc:spChg chg="del">
          <ac:chgData name="VAN GRUNDERBEECK Bastien" userId="19f8f940-a2a4-49d2-a9f7-f18fd1ae97fa" providerId="ADAL" clId="{32A6FBE3-C413-43E9-8088-B2DD22F0C5A2}" dt="2021-05-04T12:02:14.164" v="420" actId="478"/>
          <ac:spMkLst>
            <pc:docMk/>
            <pc:sldMk cId="1029157032" sldId="288"/>
            <ac:spMk id="13" creationId="{F0FA60F7-F50F-49F2-A3B2-CA98EF65B20E}"/>
          </ac:spMkLst>
        </pc:spChg>
        <pc:picChg chg="del">
          <ac:chgData name="VAN GRUNDERBEECK Bastien" userId="19f8f940-a2a4-49d2-a9f7-f18fd1ae97fa" providerId="ADAL" clId="{32A6FBE3-C413-43E9-8088-B2DD22F0C5A2}" dt="2021-05-04T12:02:14.164" v="420" actId="478"/>
          <ac:picMkLst>
            <pc:docMk/>
            <pc:sldMk cId="1029157032" sldId="288"/>
            <ac:picMk id="18" creationId="{7F3DB350-F5F9-4838-93EA-294991E5D555}"/>
          </ac:picMkLst>
        </pc:picChg>
      </pc:sldChg>
      <pc:sldChg chg="delSp add del setBg delDesignElem">
        <pc:chgData name="VAN GRUNDERBEECK Bastien" userId="19f8f940-a2a4-49d2-a9f7-f18fd1ae97fa" providerId="ADAL" clId="{32A6FBE3-C413-43E9-8088-B2DD22F0C5A2}" dt="2021-05-04T12:03:44.414" v="443" actId="47"/>
        <pc:sldMkLst>
          <pc:docMk/>
          <pc:sldMk cId="1400335636" sldId="289"/>
        </pc:sldMkLst>
        <pc:spChg chg="del">
          <ac:chgData name="VAN GRUNDERBEECK Bastien" userId="19f8f940-a2a4-49d2-a9f7-f18fd1ae97fa" providerId="ADAL" clId="{32A6FBE3-C413-43E9-8088-B2DD22F0C5A2}" dt="2021-05-04T12:03:31.540" v="440"/>
          <ac:spMkLst>
            <pc:docMk/>
            <pc:sldMk cId="1400335636" sldId="289"/>
            <ac:spMk id="24" creationId="{3E443FD7-A66B-4AA0-872D-B088B9BC5F17}"/>
          </ac:spMkLst>
        </pc:spChg>
        <pc:spChg chg="del">
          <ac:chgData name="VAN GRUNDERBEECK Bastien" userId="19f8f940-a2a4-49d2-a9f7-f18fd1ae97fa" providerId="ADAL" clId="{32A6FBE3-C413-43E9-8088-B2DD22F0C5A2}" dt="2021-05-04T12:03:31.540" v="440"/>
          <ac:spMkLst>
            <pc:docMk/>
            <pc:sldMk cId="1400335636" sldId="289"/>
            <ac:spMk id="26" creationId="{C04BE0EF-3561-49B4-9A29-F283168A91C7}"/>
          </ac:spMkLst>
        </pc:spChg>
      </pc:sldChg>
      <pc:sldChg chg="addSp delSp modSp add mod setBg delDesignElem">
        <pc:chgData name="VAN GRUNDERBEECK Bastien" userId="19f8f940-a2a4-49d2-a9f7-f18fd1ae97fa" providerId="ADAL" clId="{32A6FBE3-C413-43E9-8088-B2DD22F0C5A2}" dt="2021-05-04T12:04:57.112" v="457"/>
        <pc:sldMkLst>
          <pc:docMk/>
          <pc:sldMk cId="1005963038" sldId="290"/>
        </pc:sldMkLst>
        <pc:spChg chg="add del mod ord">
          <ac:chgData name="VAN GRUNDERBEECK Bastien" userId="19f8f940-a2a4-49d2-a9f7-f18fd1ae97fa" providerId="ADAL" clId="{32A6FBE3-C413-43E9-8088-B2DD22F0C5A2}" dt="2021-05-04T12:04:51.140" v="455" actId="478"/>
          <ac:spMkLst>
            <pc:docMk/>
            <pc:sldMk cId="1005963038" sldId="290"/>
            <ac:spMk id="2" creationId="{CBFB701D-EFC3-45EC-993B-3C6D459ECAB9}"/>
          </ac:spMkLst>
        </pc:spChg>
        <pc:spChg chg="del">
          <ac:chgData name="VAN GRUNDERBEECK Bastien" userId="19f8f940-a2a4-49d2-a9f7-f18fd1ae97fa" providerId="ADAL" clId="{32A6FBE3-C413-43E9-8088-B2DD22F0C5A2}" dt="2021-05-04T12:04:08.897" v="444" actId="21"/>
          <ac:spMkLst>
            <pc:docMk/>
            <pc:sldMk cId="1005963038" sldId="290"/>
            <ac:spMk id="20" creationId="{BBDB3B2A-5315-4724-8A6C-0D7617543424}"/>
          </ac:spMkLst>
        </pc:spChg>
        <pc:spChg chg="add">
          <ac:chgData name="VAN GRUNDERBEECK Bastien" userId="19f8f940-a2a4-49d2-a9f7-f18fd1ae97fa" providerId="ADAL" clId="{32A6FBE3-C413-43E9-8088-B2DD22F0C5A2}" dt="2021-05-04T12:04:47.977" v="454" actId="26606"/>
          <ac:spMkLst>
            <pc:docMk/>
            <pc:sldMk cId="1005963038" sldId="290"/>
            <ac:spMk id="21" creationId="{91F32EBA-ED97-466E-8CFA-8382584155D0}"/>
          </ac:spMkLst>
        </pc:spChg>
        <pc:spChg chg="del">
          <ac:chgData name="VAN GRUNDERBEECK Bastien" userId="19f8f940-a2a4-49d2-a9f7-f18fd1ae97fa" providerId="ADAL" clId="{32A6FBE3-C413-43E9-8088-B2DD22F0C5A2}" dt="2021-05-04T12:04:08.897" v="444" actId="21"/>
          <ac:spMkLst>
            <pc:docMk/>
            <pc:sldMk cId="1005963038" sldId="290"/>
            <ac:spMk id="22" creationId="{59232C44-321D-483C-AF6F-BEF3F61DE662}"/>
          </ac:spMkLst>
        </pc:spChg>
        <pc:spChg chg="del">
          <ac:chgData name="VAN GRUNDERBEECK Bastien" userId="19f8f940-a2a4-49d2-a9f7-f18fd1ae97fa" providerId="ADAL" clId="{32A6FBE3-C413-43E9-8088-B2DD22F0C5A2}" dt="2021-05-04T12:03:42.537" v="442"/>
          <ac:spMkLst>
            <pc:docMk/>
            <pc:sldMk cId="1005963038" sldId="290"/>
            <ac:spMk id="24" creationId="{3E443FD7-A66B-4AA0-872D-B088B9BC5F17}"/>
          </ac:spMkLst>
        </pc:spChg>
        <pc:spChg chg="add">
          <ac:chgData name="VAN GRUNDERBEECK Bastien" userId="19f8f940-a2a4-49d2-a9f7-f18fd1ae97fa" providerId="ADAL" clId="{32A6FBE3-C413-43E9-8088-B2DD22F0C5A2}" dt="2021-05-04T12:04:47.977" v="454" actId="26606"/>
          <ac:spMkLst>
            <pc:docMk/>
            <pc:sldMk cId="1005963038" sldId="290"/>
            <ac:spMk id="25" creationId="{62A38935-BB53-4DF7-A56E-48DD25B685D7}"/>
          </ac:spMkLst>
        </pc:spChg>
        <pc:spChg chg="del">
          <ac:chgData name="VAN GRUNDERBEECK Bastien" userId="19f8f940-a2a4-49d2-a9f7-f18fd1ae97fa" providerId="ADAL" clId="{32A6FBE3-C413-43E9-8088-B2DD22F0C5A2}" dt="2021-05-04T12:03:42.537" v="442"/>
          <ac:spMkLst>
            <pc:docMk/>
            <pc:sldMk cId="1005963038" sldId="290"/>
            <ac:spMk id="26" creationId="{C04BE0EF-3561-49B4-9A29-F283168A91C7}"/>
          </ac:spMkLst>
        </pc:spChg>
        <pc:spChg chg="add mod">
          <ac:chgData name="VAN GRUNDERBEECK Bastien" userId="19f8f940-a2a4-49d2-a9f7-f18fd1ae97fa" providerId="ADAL" clId="{32A6FBE3-C413-43E9-8088-B2DD22F0C5A2}" dt="2021-05-04T12:04:52.129" v="456"/>
          <ac:spMkLst>
            <pc:docMk/>
            <pc:sldMk cId="1005963038" sldId="290"/>
            <ac:spMk id="29" creationId="{31DEFD62-B948-4D23-A9FB-485C7ECBD5C1}"/>
          </ac:spMkLst>
        </pc:spChg>
        <pc:spChg chg="add mod">
          <ac:chgData name="VAN GRUNDERBEECK Bastien" userId="19f8f940-a2a4-49d2-a9f7-f18fd1ae97fa" providerId="ADAL" clId="{32A6FBE3-C413-43E9-8088-B2DD22F0C5A2}" dt="2021-05-04T12:04:52.129" v="456"/>
          <ac:spMkLst>
            <pc:docMk/>
            <pc:sldMk cId="1005963038" sldId="290"/>
            <ac:spMk id="30" creationId="{A13C6CD3-297F-466E-81EC-94170E461AB9}"/>
          </ac:spMkLst>
        </pc:spChg>
        <pc:picChg chg="mod">
          <ac:chgData name="VAN GRUNDERBEECK Bastien" userId="19f8f940-a2a4-49d2-a9f7-f18fd1ae97fa" providerId="ADAL" clId="{32A6FBE3-C413-43E9-8088-B2DD22F0C5A2}" dt="2021-05-04T12:04:47.977" v="454" actId="26606"/>
          <ac:picMkLst>
            <pc:docMk/>
            <pc:sldMk cId="1005963038" sldId="290"/>
            <ac:picMk id="5" creationId="{C7D30415-A5EF-4C43-AD9F-786E11EC8FB3}"/>
          </ac:picMkLst>
        </pc:picChg>
        <pc:picChg chg="del">
          <ac:chgData name="VAN GRUNDERBEECK Bastien" userId="19f8f940-a2a4-49d2-a9f7-f18fd1ae97fa" providerId="ADAL" clId="{32A6FBE3-C413-43E9-8088-B2DD22F0C5A2}" dt="2021-05-04T12:04:08.897" v="444" actId="21"/>
          <ac:picMkLst>
            <pc:docMk/>
            <pc:sldMk cId="1005963038" sldId="290"/>
            <ac:picMk id="7" creationId="{CD515176-A0F7-4CD6-9703-4ED49E564C78}"/>
          </ac:picMkLst>
        </pc:picChg>
        <pc:picChg chg="del">
          <ac:chgData name="VAN GRUNDERBEECK Bastien" userId="19f8f940-a2a4-49d2-a9f7-f18fd1ae97fa" providerId="ADAL" clId="{32A6FBE3-C413-43E9-8088-B2DD22F0C5A2}" dt="2021-05-04T12:04:08.897" v="444" actId="21"/>
          <ac:picMkLst>
            <pc:docMk/>
            <pc:sldMk cId="1005963038" sldId="290"/>
            <ac:picMk id="11" creationId="{5EEC8FF4-5827-45C7-BC04-7164E114A307}"/>
          </ac:picMkLst>
        </pc:picChg>
        <pc:picChg chg="del">
          <ac:chgData name="VAN GRUNDERBEECK Bastien" userId="19f8f940-a2a4-49d2-a9f7-f18fd1ae97fa" providerId="ADAL" clId="{32A6FBE3-C413-43E9-8088-B2DD22F0C5A2}" dt="2021-05-04T12:04:41.668" v="453" actId="478"/>
          <ac:picMkLst>
            <pc:docMk/>
            <pc:sldMk cId="1005963038" sldId="290"/>
            <ac:picMk id="13" creationId="{C1773210-719E-47C4-92CA-CD1D7546B8C3}"/>
          </ac:picMkLst>
        </pc:picChg>
        <pc:picChg chg="del">
          <ac:chgData name="VAN GRUNDERBEECK Bastien" userId="19f8f940-a2a4-49d2-a9f7-f18fd1ae97fa" providerId="ADAL" clId="{32A6FBE3-C413-43E9-8088-B2DD22F0C5A2}" dt="2021-05-04T12:04:08.897" v="444" actId="21"/>
          <ac:picMkLst>
            <pc:docMk/>
            <pc:sldMk cId="1005963038" sldId="290"/>
            <ac:picMk id="14" creationId="{97D18973-1919-49A9-B998-1A70B8D5EDD2}"/>
          </ac:picMkLst>
        </pc:picChg>
        <pc:picChg chg="add mod">
          <ac:chgData name="VAN GRUNDERBEECK Bastien" userId="19f8f940-a2a4-49d2-a9f7-f18fd1ae97fa" providerId="ADAL" clId="{32A6FBE3-C413-43E9-8088-B2DD22F0C5A2}" dt="2021-05-04T12:04:52.129" v="456"/>
          <ac:picMkLst>
            <pc:docMk/>
            <pc:sldMk cId="1005963038" sldId="290"/>
            <ac:picMk id="17" creationId="{1EF1C808-F6F4-4F06-8409-D0BABDB596CA}"/>
          </ac:picMkLst>
        </pc:picChg>
        <pc:picChg chg="add mod">
          <ac:chgData name="VAN GRUNDERBEECK Bastien" userId="19f8f940-a2a4-49d2-a9f7-f18fd1ae97fa" providerId="ADAL" clId="{32A6FBE3-C413-43E9-8088-B2DD22F0C5A2}" dt="2021-05-04T12:04:52.129" v="456"/>
          <ac:picMkLst>
            <pc:docMk/>
            <pc:sldMk cId="1005963038" sldId="290"/>
            <ac:picMk id="18" creationId="{47FE1F89-FDAB-43E4-B552-C86977CD3E22}"/>
          </ac:picMkLst>
        </pc:picChg>
        <pc:picChg chg="del">
          <ac:chgData name="VAN GRUNDERBEECK Bastien" userId="19f8f940-a2a4-49d2-a9f7-f18fd1ae97fa" providerId="ADAL" clId="{32A6FBE3-C413-43E9-8088-B2DD22F0C5A2}" dt="2021-05-04T12:04:08.897" v="444" actId="21"/>
          <ac:picMkLst>
            <pc:docMk/>
            <pc:sldMk cId="1005963038" sldId="290"/>
            <ac:picMk id="23" creationId="{B0D5C25A-BAD5-47BD-96A4-E9EC55E5CDF8}"/>
          </ac:picMkLst>
        </pc:picChg>
        <pc:picChg chg="del">
          <ac:chgData name="VAN GRUNDERBEECK Bastien" userId="19f8f940-a2a4-49d2-a9f7-f18fd1ae97fa" providerId="ADAL" clId="{32A6FBE3-C413-43E9-8088-B2DD22F0C5A2}" dt="2021-05-04T12:04:08.897" v="444" actId="21"/>
          <ac:picMkLst>
            <pc:docMk/>
            <pc:sldMk cId="1005963038" sldId="290"/>
            <ac:picMk id="27" creationId="{893D5B18-647B-46DB-B1C4-BC9D7689F6FA}"/>
          </ac:picMkLst>
        </pc:picChg>
        <pc:picChg chg="add mod">
          <ac:chgData name="VAN GRUNDERBEECK Bastien" userId="19f8f940-a2a4-49d2-a9f7-f18fd1ae97fa" providerId="ADAL" clId="{32A6FBE3-C413-43E9-8088-B2DD22F0C5A2}" dt="2021-05-04T12:04:52.129" v="456"/>
          <ac:picMkLst>
            <pc:docMk/>
            <pc:sldMk cId="1005963038" sldId="290"/>
            <ac:picMk id="28" creationId="{27DB4923-1583-449B-AA11-00DD12C46068}"/>
          </ac:picMkLst>
        </pc:picChg>
        <pc:picChg chg="add mod">
          <ac:chgData name="VAN GRUNDERBEECK Bastien" userId="19f8f940-a2a4-49d2-a9f7-f18fd1ae97fa" providerId="ADAL" clId="{32A6FBE3-C413-43E9-8088-B2DD22F0C5A2}" dt="2021-05-04T12:04:52.129" v="456"/>
          <ac:picMkLst>
            <pc:docMk/>
            <pc:sldMk cId="1005963038" sldId="290"/>
            <ac:picMk id="31" creationId="{EF873A3B-3295-4A6F-8EF0-CFC50468B230}"/>
          </ac:picMkLst>
        </pc:picChg>
        <pc:picChg chg="add mod">
          <ac:chgData name="VAN GRUNDERBEECK Bastien" userId="19f8f940-a2a4-49d2-a9f7-f18fd1ae97fa" providerId="ADAL" clId="{32A6FBE3-C413-43E9-8088-B2DD22F0C5A2}" dt="2021-05-04T12:04:52.129" v="456"/>
          <ac:picMkLst>
            <pc:docMk/>
            <pc:sldMk cId="1005963038" sldId="290"/>
            <ac:picMk id="32" creationId="{0BC78EDC-84B9-4D50-BA76-3ACAF697561C}"/>
          </ac:picMkLst>
        </pc:picChg>
        <pc:picChg chg="add mod">
          <ac:chgData name="VAN GRUNDERBEECK Bastien" userId="19f8f940-a2a4-49d2-a9f7-f18fd1ae97fa" providerId="ADAL" clId="{32A6FBE3-C413-43E9-8088-B2DD22F0C5A2}" dt="2021-05-04T12:04:57.112" v="457"/>
          <ac:picMkLst>
            <pc:docMk/>
            <pc:sldMk cId="1005963038" sldId="290"/>
            <ac:picMk id="33" creationId="{F3ABD721-E464-45D7-8E0F-3D464EB5E359}"/>
          </ac:picMkLst>
        </pc:picChg>
      </pc:sldChg>
      <pc:sldChg chg="addSp delSp modSp add mod ord">
        <pc:chgData name="VAN GRUNDERBEECK Bastien" userId="19f8f940-a2a4-49d2-a9f7-f18fd1ae97fa" providerId="ADAL" clId="{32A6FBE3-C413-43E9-8088-B2DD22F0C5A2}" dt="2021-05-04T12:57:23.929" v="1452"/>
        <pc:sldMkLst>
          <pc:docMk/>
          <pc:sldMk cId="290517153" sldId="291"/>
        </pc:sldMkLst>
        <pc:spChg chg="mod">
          <ac:chgData name="VAN GRUNDERBEECK Bastien" userId="19f8f940-a2a4-49d2-a9f7-f18fd1ae97fa" providerId="ADAL" clId="{32A6FBE3-C413-43E9-8088-B2DD22F0C5A2}" dt="2021-05-04T12:07:37.603" v="472" actId="20577"/>
          <ac:spMkLst>
            <pc:docMk/>
            <pc:sldMk cId="290517153" sldId="291"/>
            <ac:spMk id="2" creationId="{00000000-0000-0000-0000-000000000000}"/>
          </ac:spMkLst>
        </pc:spChg>
        <pc:spChg chg="add mod">
          <ac:chgData name="VAN GRUNDERBEECK Bastien" userId="19f8f940-a2a4-49d2-a9f7-f18fd1ae97fa" providerId="ADAL" clId="{32A6FBE3-C413-43E9-8088-B2DD22F0C5A2}" dt="2021-05-04T12:14:47.132" v="567" actId="1076"/>
          <ac:spMkLst>
            <pc:docMk/>
            <pc:sldMk cId="290517153" sldId="291"/>
            <ac:spMk id="3" creationId="{5F9CE1E1-CAC1-4641-BCC7-37233386A3BF}"/>
          </ac:spMkLst>
        </pc:spChg>
        <pc:spChg chg="mod">
          <ac:chgData name="VAN GRUNDERBEECK Bastien" userId="19f8f940-a2a4-49d2-a9f7-f18fd1ae97fa" providerId="ADAL" clId="{32A6FBE3-C413-43E9-8088-B2DD22F0C5A2}" dt="2021-05-04T12:10:57.389" v="500" actId="1076"/>
          <ac:spMkLst>
            <pc:docMk/>
            <pc:sldMk cId="290517153" sldId="291"/>
            <ac:spMk id="13" creationId="{F0FA60F7-F50F-49F2-A3B2-CA98EF65B20E}"/>
          </ac:spMkLst>
        </pc:spChg>
        <pc:spChg chg="mod">
          <ac:chgData name="VAN GRUNDERBEECK Bastien" userId="19f8f940-a2a4-49d2-a9f7-f18fd1ae97fa" providerId="ADAL" clId="{32A6FBE3-C413-43E9-8088-B2DD22F0C5A2}" dt="2021-05-04T12:10:57.389" v="500" actId="1076"/>
          <ac:spMkLst>
            <pc:docMk/>
            <pc:sldMk cId="290517153" sldId="291"/>
            <ac:spMk id="14" creationId="{F062D971-6DFE-47D0-8148-DDBF099953EA}"/>
          </ac:spMkLst>
        </pc:spChg>
        <pc:spChg chg="mod">
          <ac:chgData name="VAN GRUNDERBEECK Bastien" userId="19f8f940-a2a4-49d2-a9f7-f18fd1ae97fa" providerId="ADAL" clId="{32A6FBE3-C413-43E9-8088-B2DD22F0C5A2}" dt="2021-05-04T12:10:57.389" v="500" actId="1076"/>
          <ac:spMkLst>
            <pc:docMk/>
            <pc:sldMk cId="290517153" sldId="291"/>
            <ac:spMk id="15" creationId="{6A3BE723-BDC7-4051-9CD9-B4ED830D8E0E}"/>
          </ac:spMkLst>
        </pc:spChg>
        <pc:spChg chg="mod">
          <ac:chgData name="VAN GRUNDERBEECK Bastien" userId="19f8f940-a2a4-49d2-a9f7-f18fd1ae97fa" providerId="ADAL" clId="{32A6FBE3-C413-43E9-8088-B2DD22F0C5A2}" dt="2021-05-04T12:10:57.389" v="500" actId="1076"/>
          <ac:spMkLst>
            <pc:docMk/>
            <pc:sldMk cId="290517153" sldId="291"/>
            <ac:spMk id="16" creationId="{CEC15223-393C-4816-834E-FC1DDC778B00}"/>
          </ac:spMkLst>
        </pc:spChg>
        <pc:spChg chg="add mod">
          <ac:chgData name="VAN GRUNDERBEECK Bastien" userId="19f8f940-a2a4-49d2-a9f7-f18fd1ae97fa" providerId="ADAL" clId="{32A6FBE3-C413-43E9-8088-B2DD22F0C5A2}" dt="2021-05-04T12:10:57.389" v="500" actId="1076"/>
          <ac:spMkLst>
            <pc:docMk/>
            <pc:sldMk cId="290517153" sldId="291"/>
            <ac:spMk id="17" creationId="{7F8840CF-71F7-4EE2-AF65-E3044D017DD5}"/>
          </ac:spMkLst>
        </pc:spChg>
        <pc:picChg chg="del">
          <ac:chgData name="VAN GRUNDERBEECK Bastien" userId="19f8f940-a2a4-49d2-a9f7-f18fd1ae97fa" providerId="ADAL" clId="{32A6FBE3-C413-43E9-8088-B2DD22F0C5A2}" dt="2021-05-04T12:07:48.580" v="473" actId="478"/>
          <ac:picMkLst>
            <pc:docMk/>
            <pc:sldMk cId="290517153" sldId="291"/>
            <ac:picMk id="11" creationId="{FCC77959-DAE7-4A56-BA80-A38BF356439D}"/>
          </ac:picMkLst>
        </pc:picChg>
        <pc:picChg chg="mod">
          <ac:chgData name="VAN GRUNDERBEECK Bastien" userId="19f8f940-a2a4-49d2-a9f7-f18fd1ae97fa" providerId="ADAL" clId="{32A6FBE3-C413-43E9-8088-B2DD22F0C5A2}" dt="2021-05-04T12:10:57.389" v="500" actId="1076"/>
          <ac:picMkLst>
            <pc:docMk/>
            <pc:sldMk cId="290517153" sldId="291"/>
            <ac:picMk id="18" creationId="{7F3DB350-F5F9-4838-93EA-294991E5D555}"/>
          </ac:picMkLst>
        </pc:picChg>
        <pc:picChg chg="mod">
          <ac:chgData name="VAN GRUNDERBEECK Bastien" userId="19f8f940-a2a4-49d2-a9f7-f18fd1ae97fa" providerId="ADAL" clId="{32A6FBE3-C413-43E9-8088-B2DD22F0C5A2}" dt="2021-05-04T12:10:57.389" v="500" actId="1076"/>
          <ac:picMkLst>
            <pc:docMk/>
            <pc:sldMk cId="290517153" sldId="291"/>
            <ac:picMk id="20" creationId="{07E7BB21-BA3A-4837-B5AC-6CE74377827D}"/>
          </ac:picMkLst>
        </pc:picChg>
        <pc:picChg chg="mod">
          <ac:chgData name="VAN GRUNDERBEECK Bastien" userId="19f8f940-a2a4-49d2-a9f7-f18fd1ae97fa" providerId="ADAL" clId="{32A6FBE3-C413-43E9-8088-B2DD22F0C5A2}" dt="2021-05-04T12:10:57.389" v="500" actId="1076"/>
          <ac:picMkLst>
            <pc:docMk/>
            <pc:sldMk cId="290517153" sldId="291"/>
            <ac:picMk id="21" creationId="{5815578B-A525-4448-A6A9-BB4826A15D41}"/>
          </ac:picMkLst>
        </pc:picChg>
        <pc:picChg chg="mod">
          <ac:chgData name="VAN GRUNDERBEECK Bastien" userId="19f8f940-a2a4-49d2-a9f7-f18fd1ae97fa" providerId="ADAL" clId="{32A6FBE3-C413-43E9-8088-B2DD22F0C5A2}" dt="2021-05-04T12:10:57.389" v="500" actId="1076"/>
          <ac:picMkLst>
            <pc:docMk/>
            <pc:sldMk cId="290517153" sldId="291"/>
            <ac:picMk id="22" creationId="{1BFAAC5F-FAC8-4839-8B04-00737964CC0D}"/>
          </ac:picMkLst>
        </pc:picChg>
        <pc:picChg chg="add mod">
          <ac:chgData name="VAN GRUNDERBEECK Bastien" userId="19f8f940-a2a4-49d2-a9f7-f18fd1ae97fa" providerId="ADAL" clId="{32A6FBE3-C413-43E9-8088-B2DD22F0C5A2}" dt="2021-05-04T12:10:57.389" v="500" actId="1076"/>
          <ac:picMkLst>
            <pc:docMk/>
            <pc:sldMk cId="290517153" sldId="291"/>
            <ac:picMk id="23" creationId="{0DDBBEB0-C2CB-4023-AE8D-6A6326B36659}"/>
          </ac:picMkLst>
        </pc:picChg>
      </pc:sldChg>
      <pc:sldChg chg="addSp delSp modSp add mod ord">
        <pc:chgData name="VAN GRUNDERBEECK Bastien" userId="19f8f940-a2a4-49d2-a9f7-f18fd1ae97fa" providerId="ADAL" clId="{32A6FBE3-C413-43E9-8088-B2DD22F0C5A2}" dt="2021-05-04T12:31:20.565" v="1073" actId="20577"/>
        <pc:sldMkLst>
          <pc:docMk/>
          <pc:sldMk cId="1894507569" sldId="292"/>
        </pc:sldMkLst>
        <pc:spChg chg="mod">
          <ac:chgData name="VAN GRUNDERBEECK Bastien" userId="19f8f940-a2a4-49d2-a9f7-f18fd1ae97fa" providerId="ADAL" clId="{32A6FBE3-C413-43E9-8088-B2DD22F0C5A2}" dt="2021-05-04T12:21:19.140" v="708" actId="20577"/>
          <ac:spMkLst>
            <pc:docMk/>
            <pc:sldMk cId="1894507569" sldId="292"/>
            <ac:spMk id="2" creationId="{00000000-0000-0000-0000-000000000000}"/>
          </ac:spMkLst>
        </pc:spChg>
        <pc:spChg chg="add del mod">
          <ac:chgData name="VAN GRUNDERBEECK Bastien" userId="19f8f940-a2a4-49d2-a9f7-f18fd1ae97fa" providerId="ADAL" clId="{32A6FBE3-C413-43E9-8088-B2DD22F0C5A2}" dt="2021-05-04T12:26:07.222" v="896" actId="478"/>
          <ac:spMkLst>
            <pc:docMk/>
            <pc:sldMk cId="1894507569" sldId="292"/>
            <ac:spMk id="3" creationId="{7CB7F25D-F30E-4422-975A-41ABE1853046}"/>
          </ac:spMkLst>
        </pc:spChg>
        <pc:spChg chg="add del mod">
          <ac:chgData name="VAN GRUNDERBEECK Bastien" userId="19f8f940-a2a4-49d2-a9f7-f18fd1ae97fa" providerId="ADAL" clId="{32A6FBE3-C413-43E9-8088-B2DD22F0C5A2}" dt="2021-05-04T12:26:13.444" v="897" actId="478"/>
          <ac:spMkLst>
            <pc:docMk/>
            <pc:sldMk cId="1894507569" sldId="292"/>
            <ac:spMk id="4" creationId="{52DD6165-37E6-4680-A708-3D3358BEC422}"/>
          </ac:spMkLst>
        </pc:spChg>
        <pc:spChg chg="add del mod">
          <ac:chgData name="VAN GRUNDERBEECK Bastien" userId="19f8f940-a2a4-49d2-a9f7-f18fd1ae97fa" providerId="ADAL" clId="{32A6FBE3-C413-43E9-8088-B2DD22F0C5A2}" dt="2021-05-04T12:27:08.087" v="906" actId="478"/>
          <ac:spMkLst>
            <pc:docMk/>
            <pc:sldMk cId="1894507569" sldId="292"/>
            <ac:spMk id="5" creationId="{3AC37017-177F-4740-88F0-0D05462EED4C}"/>
          </ac:spMkLst>
        </pc:spChg>
        <pc:spChg chg="add mod">
          <ac:chgData name="VAN GRUNDERBEECK Bastien" userId="19f8f940-a2a4-49d2-a9f7-f18fd1ae97fa" providerId="ADAL" clId="{32A6FBE3-C413-43E9-8088-B2DD22F0C5A2}" dt="2021-05-04T12:28:26.020" v="909" actId="14100"/>
          <ac:spMkLst>
            <pc:docMk/>
            <pc:sldMk cId="1894507569" sldId="292"/>
            <ac:spMk id="6" creationId="{9980D9EA-AD8C-415A-B458-BFC46C5F8644}"/>
          </ac:spMkLst>
        </pc:spChg>
        <pc:spChg chg="add mod">
          <ac:chgData name="VAN GRUNDERBEECK Bastien" userId="19f8f940-a2a4-49d2-a9f7-f18fd1ae97fa" providerId="ADAL" clId="{32A6FBE3-C413-43E9-8088-B2DD22F0C5A2}" dt="2021-05-04T12:30:49.677" v="1052" actId="20577"/>
          <ac:spMkLst>
            <pc:docMk/>
            <pc:sldMk cId="1894507569" sldId="292"/>
            <ac:spMk id="7" creationId="{9A2A54DA-1000-4C8E-84E6-74014B4E49D2}"/>
          </ac:spMkLst>
        </pc:spChg>
        <pc:spChg chg="add mod">
          <ac:chgData name="VAN GRUNDERBEECK Bastien" userId="19f8f940-a2a4-49d2-a9f7-f18fd1ae97fa" providerId="ADAL" clId="{32A6FBE3-C413-43E9-8088-B2DD22F0C5A2}" dt="2021-05-04T12:27:25.156" v="908" actId="1076"/>
          <ac:spMkLst>
            <pc:docMk/>
            <pc:sldMk cId="1894507569" sldId="292"/>
            <ac:spMk id="9" creationId="{31D706D3-243B-4CF4-B203-4B7865715191}"/>
          </ac:spMkLst>
        </pc:spChg>
        <pc:spChg chg="add mod">
          <ac:chgData name="VAN GRUNDERBEECK Bastien" userId="19f8f940-a2a4-49d2-a9f7-f18fd1ae97fa" providerId="ADAL" clId="{32A6FBE3-C413-43E9-8088-B2DD22F0C5A2}" dt="2021-05-04T12:28:36.885" v="911" actId="1076"/>
          <ac:spMkLst>
            <pc:docMk/>
            <pc:sldMk cId="1894507569" sldId="292"/>
            <ac:spMk id="11" creationId="{BFFC79D8-BD1D-4BAF-98D1-984FF1B98204}"/>
          </ac:spMkLst>
        </pc:spChg>
        <pc:spChg chg="add mod">
          <ac:chgData name="VAN GRUNDERBEECK Bastien" userId="19f8f940-a2a4-49d2-a9f7-f18fd1ae97fa" providerId="ADAL" clId="{32A6FBE3-C413-43E9-8088-B2DD22F0C5A2}" dt="2021-05-04T12:30:40.325" v="1047" actId="14100"/>
          <ac:spMkLst>
            <pc:docMk/>
            <pc:sldMk cId="1894507569" sldId="292"/>
            <ac:spMk id="12" creationId="{B4460199-405D-4E72-9582-0408FB635448}"/>
          </ac:spMkLst>
        </pc:spChg>
        <pc:spChg chg="add mod">
          <ac:chgData name="VAN GRUNDERBEECK Bastien" userId="19f8f940-a2a4-49d2-a9f7-f18fd1ae97fa" providerId="ADAL" clId="{32A6FBE3-C413-43E9-8088-B2DD22F0C5A2}" dt="2021-05-04T12:31:20.565" v="1073" actId="20577"/>
          <ac:spMkLst>
            <pc:docMk/>
            <pc:sldMk cId="1894507569" sldId="292"/>
            <ac:spMk id="13" creationId="{526D04C5-7759-40CC-9A35-4A761A4EC2FD}"/>
          </ac:spMkLst>
        </pc:spChg>
      </pc:sldChg>
      <pc:sldChg chg="addSp delSp modSp add mod">
        <pc:chgData name="VAN GRUNDERBEECK Bastien" userId="19f8f940-a2a4-49d2-a9f7-f18fd1ae97fa" providerId="ADAL" clId="{32A6FBE3-C413-43E9-8088-B2DD22F0C5A2}" dt="2021-05-04T12:47:49.901" v="1419" actId="1076"/>
        <pc:sldMkLst>
          <pc:docMk/>
          <pc:sldMk cId="4069579962" sldId="293"/>
        </pc:sldMkLst>
        <pc:spChg chg="mod">
          <ac:chgData name="VAN GRUNDERBEECK Bastien" userId="19f8f940-a2a4-49d2-a9f7-f18fd1ae97fa" providerId="ADAL" clId="{32A6FBE3-C413-43E9-8088-B2DD22F0C5A2}" dt="2021-05-04T12:32:07.861" v="1089" actId="20577"/>
          <ac:spMkLst>
            <pc:docMk/>
            <pc:sldMk cId="4069579962" sldId="293"/>
            <ac:spMk id="2" creationId="{00000000-0000-0000-0000-000000000000}"/>
          </ac:spMkLst>
        </pc:spChg>
        <pc:spChg chg="del">
          <ac:chgData name="VAN GRUNDERBEECK Bastien" userId="19f8f940-a2a4-49d2-a9f7-f18fd1ae97fa" providerId="ADAL" clId="{32A6FBE3-C413-43E9-8088-B2DD22F0C5A2}" dt="2021-05-04T12:32:11.429" v="1090" actId="478"/>
          <ac:spMkLst>
            <pc:docMk/>
            <pc:sldMk cId="4069579962" sldId="293"/>
            <ac:spMk id="6" creationId="{9980D9EA-AD8C-415A-B458-BFC46C5F8644}"/>
          </ac:spMkLst>
        </pc:spChg>
        <pc:spChg chg="del">
          <ac:chgData name="VAN GRUNDERBEECK Bastien" userId="19f8f940-a2a4-49d2-a9f7-f18fd1ae97fa" providerId="ADAL" clId="{32A6FBE3-C413-43E9-8088-B2DD22F0C5A2}" dt="2021-05-04T12:32:20.437" v="1094" actId="478"/>
          <ac:spMkLst>
            <pc:docMk/>
            <pc:sldMk cId="4069579962" sldId="293"/>
            <ac:spMk id="7" creationId="{9A2A54DA-1000-4C8E-84E6-74014B4E49D2}"/>
          </ac:spMkLst>
        </pc:spChg>
        <pc:spChg chg="del">
          <ac:chgData name="VAN GRUNDERBEECK Bastien" userId="19f8f940-a2a4-49d2-a9f7-f18fd1ae97fa" providerId="ADAL" clId="{32A6FBE3-C413-43E9-8088-B2DD22F0C5A2}" dt="2021-05-04T12:32:12.406" v="1091" actId="478"/>
          <ac:spMkLst>
            <pc:docMk/>
            <pc:sldMk cId="4069579962" sldId="293"/>
            <ac:spMk id="9" creationId="{31D706D3-243B-4CF4-B203-4B7865715191}"/>
          </ac:spMkLst>
        </pc:spChg>
        <pc:spChg chg="del">
          <ac:chgData name="VAN GRUNDERBEECK Bastien" userId="19f8f940-a2a4-49d2-a9f7-f18fd1ae97fa" providerId="ADAL" clId="{32A6FBE3-C413-43E9-8088-B2DD22F0C5A2}" dt="2021-05-04T12:32:13.157" v="1092" actId="478"/>
          <ac:spMkLst>
            <pc:docMk/>
            <pc:sldMk cId="4069579962" sldId="293"/>
            <ac:spMk id="11" creationId="{BFFC79D8-BD1D-4BAF-98D1-984FF1B98204}"/>
          </ac:spMkLst>
        </pc:spChg>
        <pc:spChg chg="del">
          <ac:chgData name="VAN GRUNDERBEECK Bastien" userId="19f8f940-a2a4-49d2-a9f7-f18fd1ae97fa" providerId="ADAL" clId="{32A6FBE3-C413-43E9-8088-B2DD22F0C5A2}" dt="2021-05-04T12:32:19.110" v="1093" actId="478"/>
          <ac:spMkLst>
            <pc:docMk/>
            <pc:sldMk cId="4069579962" sldId="293"/>
            <ac:spMk id="12" creationId="{B4460199-405D-4E72-9582-0408FB635448}"/>
          </ac:spMkLst>
        </pc:spChg>
        <pc:spChg chg="mod">
          <ac:chgData name="VAN GRUNDERBEECK Bastien" userId="19f8f940-a2a4-49d2-a9f7-f18fd1ae97fa" providerId="ADAL" clId="{32A6FBE3-C413-43E9-8088-B2DD22F0C5A2}" dt="2021-05-04T12:47:49.901" v="1419" actId="1076"/>
          <ac:spMkLst>
            <pc:docMk/>
            <pc:sldMk cId="4069579962" sldId="293"/>
            <ac:spMk id="13" creationId="{526D04C5-7759-40CC-9A35-4A761A4EC2FD}"/>
          </ac:spMkLst>
        </pc:spChg>
        <pc:graphicFrameChg chg="add mod modGraphic">
          <ac:chgData name="VAN GRUNDERBEECK Bastien" userId="19f8f940-a2a4-49d2-a9f7-f18fd1ae97fa" providerId="ADAL" clId="{32A6FBE3-C413-43E9-8088-B2DD22F0C5A2}" dt="2021-05-04T12:47:36.918" v="1417" actId="14734"/>
          <ac:graphicFrameMkLst>
            <pc:docMk/>
            <pc:sldMk cId="4069579962" sldId="293"/>
            <ac:graphicFrameMk id="15" creationId="{D0DC54A4-FB9C-4BF2-9480-7A5B7CFF134B}"/>
          </ac:graphicFrameMkLst>
        </pc:graphicFrameChg>
        <pc:picChg chg="add del mod">
          <ac:chgData name="VAN GRUNDERBEECK Bastien" userId="19f8f940-a2a4-49d2-a9f7-f18fd1ae97fa" providerId="ADAL" clId="{32A6FBE3-C413-43E9-8088-B2DD22F0C5A2}" dt="2021-05-04T12:38:31.914" v="1234" actId="21"/>
          <ac:picMkLst>
            <pc:docMk/>
            <pc:sldMk cId="4069579962" sldId="293"/>
            <ac:picMk id="4" creationId="{C82D473E-AE1F-4128-B4F0-D9EA159F8A21}"/>
          </ac:picMkLst>
        </pc:picChg>
        <pc:picChg chg="add mod modCrop">
          <ac:chgData name="VAN GRUNDERBEECK Bastien" userId="19f8f940-a2a4-49d2-a9f7-f18fd1ae97fa" providerId="ADAL" clId="{32A6FBE3-C413-43E9-8088-B2DD22F0C5A2}" dt="2021-05-04T12:40:16.852" v="1248" actId="1076"/>
          <ac:picMkLst>
            <pc:docMk/>
            <pc:sldMk cId="4069579962" sldId="293"/>
            <ac:picMk id="8" creationId="{AA3D0E17-41F1-4408-A54D-44E7B6A6924F}"/>
          </ac:picMkLst>
        </pc:picChg>
        <pc:picChg chg="add del mod">
          <ac:chgData name="VAN GRUNDERBEECK Bastien" userId="19f8f940-a2a4-49d2-a9f7-f18fd1ae97fa" providerId="ADAL" clId="{32A6FBE3-C413-43E9-8088-B2DD22F0C5A2}" dt="2021-05-04T12:40:14.790" v="1247" actId="478"/>
          <ac:picMkLst>
            <pc:docMk/>
            <pc:sldMk cId="4069579962" sldId="293"/>
            <ac:picMk id="14" creationId="{B4C37736-E90D-4B15-BDF0-D7C4402A8873}"/>
          </ac:picMkLst>
        </pc:picChg>
      </pc:sldChg>
      <pc:sldChg chg="addSp delSp modSp add mod setBg delDesignElem">
        <pc:chgData name="VAN GRUNDERBEECK Bastien" userId="19f8f940-a2a4-49d2-a9f7-f18fd1ae97fa" providerId="ADAL" clId="{32A6FBE3-C413-43E9-8088-B2DD22F0C5A2}" dt="2021-05-04T12:56:53.505" v="1450" actId="14826"/>
        <pc:sldMkLst>
          <pc:docMk/>
          <pc:sldMk cId="1970917595" sldId="294"/>
        </pc:sldMkLst>
        <pc:spChg chg="mod">
          <ac:chgData name="VAN GRUNDERBEECK Bastien" userId="19f8f940-a2a4-49d2-a9f7-f18fd1ae97fa" providerId="ADAL" clId="{32A6FBE3-C413-43E9-8088-B2DD22F0C5A2}" dt="2021-05-04T12:55:55.163" v="1449"/>
          <ac:spMkLst>
            <pc:docMk/>
            <pc:sldMk cId="1970917595" sldId="294"/>
            <ac:spMk id="2" creationId="{00000000-0000-0000-0000-000000000000}"/>
          </ac:spMkLst>
        </pc:spChg>
        <pc:spChg chg="add">
          <ac:chgData name="VAN GRUNDERBEECK Bastien" userId="19f8f940-a2a4-49d2-a9f7-f18fd1ae97fa" providerId="ADAL" clId="{32A6FBE3-C413-43E9-8088-B2DD22F0C5A2}" dt="2021-05-04T12:55:35.370" v="1423" actId="26606"/>
          <ac:spMkLst>
            <pc:docMk/>
            <pc:sldMk cId="1970917595" sldId="294"/>
            <ac:spMk id="21" creationId="{3E443FD7-A66B-4AA0-872D-B088B9BC5F17}"/>
          </ac:spMkLst>
        </pc:spChg>
        <pc:spChg chg="add">
          <ac:chgData name="VAN GRUNDERBEECK Bastien" userId="19f8f940-a2a4-49d2-a9f7-f18fd1ae97fa" providerId="ADAL" clId="{32A6FBE3-C413-43E9-8088-B2DD22F0C5A2}" dt="2021-05-04T12:55:35.370" v="1423" actId="26606"/>
          <ac:spMkLst>
            <pc:docMk/>
            <pc:sldMk cId="1970917595" sldId="294"/>
            <ac:spMk id="22" creationId="{C04BE0EF-3561-49B4-9A29-F283168A91C7}"/>
          </ac:spMkLst>
        </pc:spChg>
        <pc:spChg chg="del">
          <ac:chgData name="VAN GRUNDERBEECK Bastien" userId="19f8f940-a2a4-49d2-a9f7-f18fd1ae97fa" providerId="ADAL" clId="{32A6FBE3-C413-43E9-8088-B2DD22F0C5A2}" dt="2021-05-04T12:55:24.338" v="1421"/>
          <ac:spMkLst>
            <pc:docMk/>
            <pc:sldMk cId="1970917595" sldId="294"/>
            <ac:spMk id="24" creationId="{3E443FD7-A66B-4AA0-872D-B088B9BC5F17}"/>
          </ac:spMkLst>
        </pc:spChg>
        <pc:spChg chg="del">
          <ac:chgData name="VAN GRUNDERBEECK Bastien" userId="19f8f940-a2a4-49d2-a9f7-f18fd1ae97fa" providerId="ADAL" clId="{32A6FBE3-C413-43E9-8088-B2DD22F0C5A2}" dt="2021-05-04T12:55:24.338" v="1421"/>
          <ac:spMkLst>
            <pc:docMk/>
            <pc:sldMk cId="1970917595" sldId="294"/>
            <ac:spMk id="26" creationId="{C04BE0EF-3561-49B4-9A29-F283168A91C7}"/>
          </ac:spMkLst>
        </pc:spChg>
        <pc:picChg chg="mod">
          <ac:chgData name="VAN GRUNDERBEECK Bastien" userId="19f8f940-a2a4-49d2-a9f7-f18fd1ae97fa" providerId="ADAL" clId="{32A6FBE3-C413-43E9-8088-B2DD22F0C5A2}" dt="2021-05-04T12:56:53.505" v="1450" actId="14826"/>
          <ac:picMkLst>
            <pc:docMk/>
            <pc:sldMk cId="1970917595" sldId="294"/>
            <ac:picMk id="4" creationId="{F2E1DB5D-AD77-4FC2-8FB4-6CB81F254C3A}"/>
          </ac:picMkLst>
        </pc:picChg>
        <pc:picChg chg="del">
          <ac:chgData name="VAN GRUNDERBEECK Bastien" userId="19f8f940-a2a4-49d2-a9f7-f18fd1ae97fa" providerId="ADAL" clId="{32A6FBE3-C413-43E9-8088-B2DD22F0C5A2}" dt="2021-05-04T12:55:31.351" v="1422" actId="478"/>
          <ac:picMkLst>
            <pc:docMk/>
            <pc:sldMk cId="1970917595" sldId="294"/>
            <ac:picMk id="10" creationId="{619F6092-91C8-4FA8-B5EB-CDB31B5454AD}"/>
          </ac:picMkLst>
        </pc:picChg>
        <pc:picChg chg="add mod">
          <ac:chgData name="VAN GRUNDERBEECK Bastien" userId="19f8f940-a2a4-49d2-a9f7-f18fd1ae97fa" providerId="ADAL" clId="{32A6FBE3-C413-43E9-8088-B2DD22F0C5A2}" dt="2021-05-04T12:55:39.709" v="1424"/>
          <ac:picMkLst>
            <pc:docMk/>
            <pc:sldMk cId="1970917595" sldId="294"/>
            <ac:picMk id="11" creationId="{8FF2EAF0-127E-4256-A414-AA4AF31F398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2CAFD-3002-4076-B7AB-59F228946B3D}" type="datetimeFigureOut">
              <a:rPr lang="fr-BE" smtClean="0"/>
              <a:t>31-05-21</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98E7B9-FAFD-4838-A2C0-5264BC5DCA5D}" type="slidenum">
              <a:rPr lang="fr-BE" smtClean="0"/>
              <a:t>‹N°›</a:t>
            </a:fld>
            <a:endParaRPr lang="fr-BE"/>
          </a:p>
        </p:txBody>
      </p:sp>
    </p:spTree>
    <p:extLst>
      <p:ext uri="{BB962C8B-B14F-4D97-AF65-F5344CB8AC3E}">
        <p14:creationId xmlns:p14="http://schemas.microsoft.com/office/powerpoint/2010/main" val="3499737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kern="0" dirty="0">
                <a:latin typeface="72 Light" panose="020B0303030000000003" pitchFamily="34" charset="0"/>
                <a:cs typeface="72 Light" panose="020B0303030000000003" pitchFamily="34" charset="0"/>
              </a:rPr>
              <a:t>« Lorsque l'assemblée est appelée à se prononcer sur une modification des statuts, sur le règlement d'ordre intérieur, sur la dissolution de la société ou sur l’affectation des résultats, elle ne peut valablement délibérer que si cet objet a été spécialement indiqué dans la convocation et si ceux qui assistent à l'assemblée représentent la moitié au moins des parts sociales existantes disposant du droit de vote. »</a:t>
            </a:r>
          </a:p>
          <a:p>
            <a:endParaRPr lang="fr-BE"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kern="0" dirty="0">
                <a:latin typeface="72 Light" panose="020B0303030000000003" pitchFamily="34" charset="0"/>
                <a:cs typeface="72 Light" panose="020B0303030000000003" pitchFamily="34" charset="0"/>
              </a:rPr>
              <a:t>« Si l'assemblée ne réunit pas cette dernière condition, une nouvelle assemblée est convoquée avec le même ordre du jour. En ce cas, l'assemblée délibérera valablement quel que soit le nombre de parts représentées. »</a:t>
            </a:r>
          </a:p>
          <a:p>
            <a:endParaRPr lang="fr-BE" dirty="0"/>
          </a:p>
        </p:txBody>
      </p:sp>
      <p:sp>
        <p:nvSpPr>
          <p:cNvPr id="4" name="Espace réservé du numéro de diapositive 3"/>
          <p:cNvSpPr>
            <a:spLocks noGrp="1"/>
          </p:cNvSpPr>
          <p:nvPr>
            <p:ph type="sldNum" sz="quarter" idx="5"/>
          </p:nvPr>
        </p:nvSpPr>
        <p:spPr/>
        <p:txBody>
          <a:bodyPr/>
          <a:lstStyle/>
          <a:p>
            <a:fld id="{7A98E7B9-FAFD-4838-A2C0-5264BC5DCA5D}" type="slidenum">
              <a:rPr lang="fr-BE" smtClean="0"/>
              <a:t>3</a:t>
            </a:fld>
            <a:endParaRPr lang="fr-BE"/>
          </a:p>
        </p:txBody>
      </p:sp>
    </p:spTree>
    <p:extLst>
      <p:ext uri="{BB962C8B-B14F-4D97-AF65-F5344CB8AC3E}">
        <p14:creationId xmlns:p14="http://schemas.microsoft.com/office/powerpoint/2010/main" val="373290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7A98E7B9-FAFD-4838-A2C0-5264BC5DCA5D}" type="slidenum">
              <a:rPr lang="fr-BE" smtClean="0"/>
              <a:t>4</a:t>
            </a:fld>
            <a:endParaRPr lang="fr-BE"/>
          </a:p>
        </p:txBody>
      </p:sp>
    </p:spTree>
    <p:extLst>
      <p:ext uri="{BB962C8B-B14F-4D97-AF65-F5344CB8AC3E}">
        <p14:creationId xmlns:p14="http://schemas.microsoft.com/office/powerpoint/2010/main" val="2935636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7A98E7B9-FAFD-4838-A2C0-5264BC5DCA5D}" type="slidenum">
              <a:rPr lang="fr-BE" smtClean="0"/>
              <a:t>5</a:t>
            </a:fld>
            <a:endParaRPr lang="fr-BE"/>
          </a:p>
        </p:txBody>
      </p:sp>
    </p:spTree>
    <p:extLst>
      <p:ext uri="{BB962C8B-B14F-4D97-AF65-F5344CB8AC3E}">
        <p14:creationId xmlns:p14="http://schemas.microsoft.com/office/powerpoint/2010/main" val="2972629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7A98E7B9-FAFD-4838-A2C0-5264BC5DCA5D}" type="slidenum">
              <a:rPr lang="fr-BE" smtClean="0"/>
              <a:t>6</a:t>
            </a:fld>
            <a:endParaRPr lang="fr-BE"/>
          </a:p>
        </p:txBody>
      </p:sp>
    </p:spTree>
    <p:extLst>
      <p:ext uri="{BB962C8B-B14F-4D97-AF65-F5344CB8AC3E}">
        <p14:creationId xmlns:p14="http://schemas.microsoft.com/office/powerpoint/2010/main" val="351305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6CA07A-159B-4AB2-A1C6-2D1B889303F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7A132AD7-7562-4F1C-B81D-E57D6D4E14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DC41787D-C555-4DA3-BC84-EFFA2B0DD83E}"/>
              </a:ext>
            </a:extLst>
          </p:cNvPr>
          <p:cNvSpPr>
            <a:spLocks noGrp="1"/>
          </p:cNvSpPr>
          <p:nvPr>
            <p:ph type="dt" sz="half" idx="10"/>
          </p:nvPr>
        </p:nvSpPr>
        <p:spPr/>
        <p:txBody>
          <a:bodyPr/>
          <a:lstStyle/>
          <a:p>
            <a:fld id="{CB20A81B-29C9-4CC2-8566-09B79CE939B9}" type="datetimeFigureOut">
              <a:rPr lang="fr-BE" smtClean="0"/>
              <a:t>31-05-21</a:t>
            </a:fld>
            <a:endParaRPr lang="fr-BE"/>
          </a:p>
        </p:txBody>
      </p:sp>
      <p:sp>
        <p:nvSpPr>
          <p:cNvPr id="5" name="Espace réservé du pied de page 4">
            <a:extLst>
              <a:ext uri="{FF2B5EF4-FFF2-40B4-BE49-F238E27FC236}">
                <a16:creationId xmlns:a16="http://schemas.microsoft.com/office/drawing/2014/main" id="{813DC4FD-AEE5-4CC5-8280-42215DEF21C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74B4956-005F-4C7D-9B93-4C2C9E72325A}"/>
              </a:ext>
            </a:extLst>
          </p:cNvPr>
          <p:cNvSpPr>
            <a:spLocks noGrp="1"/>
          </p:cNvSpPr>
          <p:nvPr>
            <p:ph type="sldNum" sz="quarter" idx="12"/>
          </p:nvPr>
        </p:nvSpPr>
        <p:spPr/>
        <p:txBody>
          <a:bodyPr/>
          <a:lstStyle/>
          <a:p>
            <a:fld id="{70177C09-56F7-49FC-9BD0-B53DBA90ED3C}" type="slidenum">
              <a:rPr lang="fr-BE" smtClean="0"/>
              <a:t>‹N°›</a:t>
            </a:fld>
            <a:endParaRPr lang="fr-BE"/>
          </a:p>
        </p:txBody>
      </p:sp>
    </p:spTree>
    <p:extLst>
      <p:ext uri="{BB962C8B-B14F-4D97-AF65-F5344CB8AC3E}">
        <p14:creationId xmlns:p14="http://schemas.microsoft.com/office/powerpoint/2010/main" val="127649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01281C-EF60-4039-AE41-FF53F7DA5E82}"/>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E17E7F6E-7413-48D1-A47E-5864C8F6E57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C692C0E-3784-4163-BA97-904B9CA54176}"/>
              </a:ext>
            </a:extLst>
          </p:cNvPr>
          <p:cNvSpPr>
            <a:spLocks noGrp="1"/>
          </p:cNvSpPr>
          <p:nvPr>
            <p:ph type="dt" sz="half" idx="10"/>
          </p:nvPr>
        </p:nvSpPr>
        <p:spPr/>
        <p:txBody>
          <a:bodyPr/>
          <a:lstStyle/>
          <a:p>
            <a:fld id="{CB20A81B-29C9-4CC2-8566-09B79CE939B9}" type="datetimeFigureOut">
              <a:rPr lang="fr-BE" smtClean="0"/>
              <a:t>31-05-21</a:t>
            </a:fld>
            <a:endParaRPr lang="fr-BE"/>
          </a:p>
        </p:txBody>
      </p:sp>
      <p:sp>
        <p:nvSpPr>
          <p:cNvPr id="5" name="Espace réservé du pied de page 4">
            <a:extLst>
              <a:ext uri="{FF2B5EF4-FFF2-40B4-BE49-F238E27FC236}">
                <a16:creationId xmlns:a16="http://schemas.microsoft.com/office/drawing/2014/main" id="{7ABDB8C6-C479-4580-8821-D8FDF39DD1AE}"/>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EE2A10D1-5AC8-429D-8B90-1E1AB710DC93}"/>
              </a:ext>
            </a:extLst>
          </p:cNvPr>
          <p:cNvSpPr>
            <a:spLocks noGrp="1"/>
          </p:cNvSpPr>
          <p:nvPr>
            <p:ph type="sldNum" sz="quarter" idx="12"/>
          </p:nvPr>
        </p:nvSpPr>
        <p:spPr/>
        <p:txBody>
          <a:bodyPr/>
          <a:lstStyle/>
          <a:p>
            <a:fld id="{70177C09-56F7-49FC-9BD0-B53DBA90ED3C}" type="slidenum">
              <a:rPr lang="fr-BE" smtClean="0"/>
              <a:t>‹N°›</a:t>
            </a:fld>
            <a:endParaRPr lang="fr-BE"/>
          </a:p>
        </p:txBody>
      </p:sp>
    </p:spTree>
    <p:extLst>
      <p:ext uri="{BB962C8B-B14F-4D97-AF65-F5344CB8AC3E}">
        <p14:creationId xmlns:p14="http://schemas.microsoft.com/office/powerpoint/2010/main" val="160117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D8037D7-58C4-4628-80D4-CA67FABEFC13}"/>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785E3CDB-C504-4C8F-9F80-CA0D47972E0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B5255DF6-B327-4E18-8D41-A8EDF27E0E0C}"/>
              </a:ext>
            </a:extLst>
          </p:cNvPr>
          <p:cNvSpPr>
            <a:spLocks noGrp="1"/>
          </p:cNvSpPr>
          <p:nvPr>
            <p:ph type="dt" sz="half" idx="10"/>
          </p:nvPr>
        </p:nvSpPr>
        <p:spPr/>
        <p:txBody>
          <a:bodyPr/>
          <a:lstStyle/>
          <a:p>
            <a:fld id="{CB20A81B-29C9-4CC2-8566-09B79CE939B9}" type="datetimeFigureOut">
              <a:rPr lang="fr-BE" smtClean="0"/>
              <a:t>31-05-21</a:t>
            </a:fld>
            <a:endParaRPr lang="fr-BE"/>
          </a:p>
        </p:txBody>
      </p:sp>
      <p:sp>
        <p:nvSpPr>
          <p:cNvPr id="5" name="Espace réservé du pied de page 4">
            <a:extLst>
              <a:ext uri="{FF2B5EF4-FFF2-40B4-BE49-F238E27FC236}">
                <a16:creationId xmlns:a16="http://schemas.microsoft.com/office/drawing/2014/main" id="{89EB495D-9D7B-44F2-AE6E-2F6EE8D08B88}"/>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F04A18B0-03D4-4673-9712-AA40C3CB0F3B}"/>
              </a:ext>
            </a:extLst>
          </p:cNvPr>
          <p:cNvSpPr>
            <a:spLocks noGrp="1"/>
          </p:cNvSpPr>
          <p:nvPr>
            <p:ph type="sldNum" sz="quarter" idx="12"/>
          </p:nvPr>
        </p:nvSpPr>
        <p:spPr/>
        <p:txBody>
          <a:bodyPr/>
          <a:lstStyle/>
          <a:p>
            <a:fld id="{70177C09-56F7-49FC-9BD0-B53DBA90ED3C}" type="slidenum">
              <a:rPr lang="fr-BE" smtClean="0"/>
              <a:t>‹N°›</a:t>
            </a:fld>
            <a:endParaRPr lang="fr-BE"/>
          </a:p>
        </p:txBody>
      </p:sp>
    </p:spTree>
    <p:extLst>
      <p:ext uri="{BB962C8B-B14F-4D97-AF65-F5344CB8AC3E}">
        <p14:creationId xmlns:p14="http://schemas.microsoft.com/office/powerpoint/2010/main" val="3116551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D688E6-E468-4581-ABC7-B16040549E58}"/>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2951D008-C19B-4CC6-891D-D6F8B325DDB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F4C90356-511C-4B55-AF8F-630273FF6064}"/>
              </a:ext>
            </a:extLst>
          </p:cNvPr>
          <p:cNvSpPr>
            <a:spLocks noGrp="1"/>
          </p:cNvSpPr>
          <p:nvPr>
            <p:ph type="dt" sz="half" idx="10"/>
          </p:nvPr>
        </p:nvSpPr>
        <p:spPr/>
        <p:txBody>
          <a:bodyPr/>
          <a:lstStyle/>
          <a:p>
            <a:fld id="{CB20A81B-29C9-4CC2-8566-09B79CE939B9}" type="datetimeFigureOut">
              <a:rPr lang="fr-BE" smtClean="0"/>
              <a:t>31-05-21</a:t>
            </a:fld>
            <a:endParaRPr lang="fr-BE"/>
          </a:p>
        </p:txBody>
      </p:sp>
      <p:sp>
        <p:nvSpPr>
          <p:cNvPr id="5" name="Espace réservé du pied de page 4">
            <a:extLst>
              <a:ext uri="{FF2B5EF4-FFF2-40B4-BE49-F238E27FC236}">
                <a16:creationId xmlns:a16="http://schemas.microsoft.com/office/drawing/2014/main" id="{7BD5B95B-9B6B-41EA-BE83-1A802C3641D2}"/>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5356C098-5205-4473-B5A8-BEC706F4568A}"/>
              </a:ext>
            </a:extLst>
          </p:cNvPr>
          <p:cNvSpPr>
            <a:spLocks noGrp="1"/>
          </p:cNvSpPr>
          <p:nvPr>
            <p:ph type="sldNum" sz="quarter" idx="12"/>
          </p:nvPr>
        </p:nvSpPr>
        <p:spPr/>
        <p:txBody>
          <a:bodyPr/>
          <a:lstStyle/>
          <a:p>
            <a:fld id="{70177C09-56F7-49FC-9BD0-B53DBA90ED3C}" type="slidenum">
              <a:rPr lang="fr-BE" smtClean="0"/>
              <a:t>‹N°›</a:t>
            </a:fld>
            <a:endParaRPr lang="fr-BE"/>
          </a:p>
        </p:txBody>
      </p:sp>
    </p:spTree>
    <p:extLst>
      <p:ext uri="{BB962C8B-B14F-4D97-AF65-F5344CB8AC3E}">
        <p14:creationId xmlns:p14="http://schemas.microsoft.com/office/powerpoint/2010/main" val="107433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408D72-850B-47F2-9356-04C64FE5D79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4487AB9C-021E-4D2B-B197-8395EF5C39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63A9225-CE8A-46D2-A3F8-77FEC3EA8A44}"/>
              </a:ext>
            </a:extLst>
          </p:cNvPr>
          <p:cNvSpPr>
            <a:spLocks noGrp="1"/>
          </p:cNvSpPr>
          <p:nvPr>
            <p:ph type="dt" sz="half" idx="10"/>
          </p:nvPr>
        </p:nvSpPr>
        <p:spPr/>
        <p:txBody>
          <a:bodyPr/>
          <a:lstStyle/>
          <a:p>
            <a:fld id="{CB20A81B-29C9-4CC2-8566-09B79CE939B9}" type="datetimeFigureOut">
              <a:rPr lang="fr-BE" smtClean="0"/>
              <a:t>31-05-21</a:t>
            </a:fld>
            <a:endParaRPr lang="fr-BE"/>
          </a:p>
        </p:txBody>
      </p:sp>
      <p:sp>
        <p:nvSpPr>
          <p:cNvPr id="5" name="Espace réservé du pied de page 4">
            <a:extLst>
              <a:ext uri="{FF2B5EF4-FFF2-40B4-BE49-F238E27FC236}">
                <a16:creationId xmlns:a16="http://schemas.microsoft.com/office/drawing/2014/main" id="{0C7D649C-A5CE-4F99-AD49-A160E41C8C4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652EB13-C0F1-48FA-90B6-A689B7A5B057}"/>
              </a:ext>
            </a:extLst>
          </p:cNvPr>
          <p:cNvSpPr>
            <a:spLocks noGrp="1"/>
          </p:cNvSpPr>
          <p:nvPr>
            <p:ph type="sldNum" sz="quarter" idx="12"/>
          </p:nvPr>
        </p:nvSpPr>
        <p:spPr/>
        <p:txBody>
          <a:bodyPr/>
          <a:lstStyle/>
          <a:p>
            <a:fld id="{70177C09-56F7-49FC-9BD0-B53DBA90ED3C}" type="slidenum">
              <a:rPr lang="fr-BE" smtClean="0"/>
              <a:t>‹N°›</a:t>
            </a:fld>
            <a:endParaRPr lang="fr-BE"/>
          </a:p>
        </p:txBody>
      </p:sp>
    </p:spTree>
    <p:extLst>
      <p:ext uri="{BB962C8B-B14F-4D97-AF65-F5344CB8AC3E}">
        <p14:creationId xmlns:p14="http://schemas.microsoft.com/office/powerpoint/2010/main" val="107808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79BE98-0CCD-4F81-B79B-EE86C825DD96}"/>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3BC80AB6-15D3-43D1-8097-67C2BBDE4FB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251EC7BA-904A-4A16-B8EE-C0531F98082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28927234-3A10-447E-A230-8D8D36715E4E}"/>
              </a:ext>
            </a:extLst>
          </p:cNvPr>
          <p:cNvSpPr>
            <a:spLocks noGrp="1"/>
          </p:cNvSpPr>
          <p:nvPr>
            <p:ph type="dt" sz="half" idx="10"/>
          </p:nvPr>
        </p:nvSpPr>
        <p:spPr/>
        <p:txBody>
          <a:bodyPr/>
          <a:lstStyle/>
          <a:p>
            <a:fld id="{CB20A81B-29C9-4CC2-8566-09B79CE939B9}" type="datetimeFigureOut">
              <a:rPr lang="fr-BE" smtClean="0"/>
              <a:t>31-05-21</a:t>
            </a:fld>
            <a:endParaRPr lang="fr-BE"/>
          </a:p>
        </p:txBody>
      </p:sp>
      <p:sp>
        <p:nvSpPr>
          <p:cNvPr id="6" name="Espace réservé du pied de page 5">
            <a:extLst>
              <a:ext uri="{FF2B5EF4-FFF2-40B4-BE49-F238E27FC236}">
                <a16:creationId xmlns:a16="http://schemas.microsoft.com/office/drawing/2014/main" id="{2C6C87C2-C26F-45A2-9D77-9E7A4EF6FC05}"/>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66352C98-8A68-4C32-825D-4EF11F48FFCC}"/>
              </a:ext>
            </a:extLst>
          </p:cNvPr>
          <p:cNvSpPr>
            <a:spLocks noGrp="1"/>
          </p:cNvSpPr>
          <p:nvPr>
            <p:ph type="sldNum" sz="quarter" idx="12"/>
          </p:nvPr>
        </p:nvSpPr>
        <p:spPr/>
        <p:txBody>
          <a:bodyPr/>
          <a:lstStyle/>
          <a:p>
            <a:fld id="{70177C09-56F7-49FC-9BD0-B53DBA90ED3C}" type="slidenum">
              <a:rPr lang="fr-BE" smtClean="0"/>
              <a:t>‹N°›</a:t>
            </a:fld>
            <a:endParaRPr lang="fr-BE"/>
          </a:p>
        </p:txBody>
      </p:sp>
    </p:spTree>
    <p:extLst>
      <p:ext uri="{BB962C8B-B14F-4D97-AF65-F5344CB8AC3E}">
        <p14:creationId xmlns:p14="http://schemas.microsoft.com/office/powerpoint/2010/main" val="3820349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C93F42-1B46-4610-85F6-D5DB09F7FD18}"/>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60F8CC8F-5909-4702-8CF8-B844B15ABB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07C91F2-A001-49C4-BC3D-9EEF82469FB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EAC5B5DA-3173-4E0F-B7C8-26A7555092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90956C5-E968-4489-B3C4-0B563BB8D2B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13DF3F13-57FE-48DA-985E-E73899479A2B}"/>
              </a:ext>
            </a:extLst>
          </p:cNvPr>
          <p:cNvSpPr>
            <a:spLocks noGrp="1"/>
          </p:cNvSpPr>
          <p:nvPr>
            <p:ph type="dt" sz="half" idx="10"/>
          </p:nvPr>
        </p:nvSpPr>
        <p:spPr/>
        <p:txBody>
          <a:bodyPr/>
          <a:lstStyle/>
          <a:p>
            <a:fld id="{CB20A81B-29C9-4CC2-8566-09B79CE939B9}" type="datetimeFigureOut">
              <a:rPr lang="fr-BE" smtClean="0"/>
              <a:t>31-05-21</a:t>
            </a:fld>
            <a:endParaRPr lang="fr-BE"/>
          </a:p>
        </p:txBody>
      </p:sp>
      <p:sp>
        <p:nvSpPr>
          <p:cNvPr id="8" name="Espace réservé du pied de page 7">
            <a:extLst>
              <a:ext uri="{FF2B5EF4-FFF2-40B4-BE49-F238E27FC236}">
                <a16:creationId xmlns:a16="http://schemas.microsoft.com/office/drawing/2014/main" id="{3CEF50B5-5303-40BD-8D40-1ABFF2D8C4B0}"/>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D6A18541-5537-42CB-B0F6-5E3BAE51E31E}"/>
              </a:ext>
            </a:extLst>
          </p:cNvPr>
          <p:cNvSpPr>
            <a:spLocks noGrp="1"/>
          </p:cNvSpPr>
          <p:nvPr>
            <p:ph type="sldNum" sz="quarter" idx="12"/>
          </p:nvPr>
        </p:nvSpPr>
        <p:spPr/>
        <p:txBody>
          <a:bodyPr/>
          <a:lstStyle/>
          <a:p>
            <a:fld id="{70177C09-56F7-49FC-9BD0-B53DBA90ED3C}" type="slidenum">
              <a:rPr lang="fr-BE" smtClean="0"/>
              <a:t>‹N°›</a:t>
            </a:fld>
            <a:endParaRPr lang="fr-BE"/>
          </a:p>
        </p:txBody>
      </p:sp>
    </p:spTree>
    <p:extLst>
      <p:ext uri="{BB962C8B-B14F-4D97-AF65-F5344CB8AC3E}">
        <p14:creationId xmlns:p14="http://schemas.microsoft.com/office/powerpoint/2010/main" val="86740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6841E1-9D08-49CC-B8DB-70E80DB9D1A6}"/>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4FA6389F-2BFF-4D63-B8A8-F79A92EBB2FB}"/>
              </a:ext>
            </a:extLst>
          </p:cNvPr>
          <p:cNvSpPr>
            <a:spLocks noGrp="1"/>
          </p:cNvSpPr>
          <p:nvPr>
            <p:ph type="dt" sz="half" idx="10"/>
          </p:nvPr>
        </p:nvSpPr>
        <p:spPr/>
        <p:txBody>
          <a:bodyPr/>
          <a:lstStyle/>
          <a:p>
            <a:fld id="{CB20A81B-29C9-4CC2-8566-09B79CE939B9}" type="datetimeFigureOut">
              <a:rPr lang="fr-BE" smtClean="0"/>
              <a:t>31-05-21</a:t>
            </a:fld>
            <a:endParaRPr lang="fr-BE"/>
          </a:p>
        </p:txBody>
      </p:sp>
      <p:sp>
        <p:nvSpPr>
          <p:cNvPr id="4" name="Espace réservé du pied de page 3">
            <a:extLst>
              <a:ext uri="{FF2B5EF4-FFF2-40B4-BE49-F238E27FC236}">
                <a16:creationId xmlns:a16="http://schemas.microsoft.com/office/drawing/2014/main" id="{B2A885E4-0BAA-4609-BCCD-D742D6EE45C4}"/>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B4CE0258-2951-4AAD-8694-5AF99575FB55}"/>
              </a:ext>
            </a:extLst>
          </p:cNvPr>
          <p:cNvSpPr>
            <a:spLocks noGrp="1"/>
          </p:cNvSpPr>
          <p:nvPr>
            <p:ph type="sldNum" sz="quarter" idx="12"/>
          </p:nvPr>
        </p:nvSpPr>
        <p:spPr/>
        <p:txBody>
          <a:bodyPr/>
          <a:lstStyle/>
          <a:p>
            <a:fld id="{70177C09-56F7-49FC-9BD0-B53DBA90ED3C}" type="slidenum">
              <a:rPr lang="fr-BE" smtClean="0"/>
              <a:t>‹N°›</a:t>
            </a:fld>
            <a:endParaRPr lang="fr-BE"/>
          </a:p>
        </p:txBody>
      </p:sp>
    </p:spTree>
    <p:extLst>
      <p:ext uri="{BB962C8B-B14F-4D97-AF65-F5344CB8AC3E}">
        <p14:creationId xmlns:p14="http://schemas.microsoft.com/office/powerpoint/2010/main" val="395936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2813F15-8041-4000-BFA4-87E80FE2E561}"/>
              </a:ext>
            </a:extLst>
          </p:cNvPr>
          <p:cNvSpPr>
            <a:spLocks noGrp="1"/>
          </p:cNvSpPr>
          <p:nvPr>
            <p:ph type="dt" sz="half" idx="10"/>
          </p:nvPr>
        </p:nvSpPr>
        <p:spPr/>
        <p:txBody>
          <a:bodyPr/>
          <a:lstStyle/>
          <a:p>
            <a:fld id="{CB20A81B-29C9-4CC2-8566-09B79CE939B9}" type="datetimeFigureOut">
              <a:rPr lang="fr-BE" smtClean="0"/>
              <a:t>31-05-21</a:t>
            </a:fld>
            <a:endParaRPr lang="fr-BE"/>
          </a:p>
        </p:txBody>
      </p:sp>
      <p:sp>
        <p:nvSpPr>
          <p:cNvPr id="3" name="Espace réservé du pied de page 2">
            <a:extLst>
              <a:ext uri="{FF2B5EF4-FFF2-40B4-BE49-F238E27FC236}">
                <a16:creationId xmlns:a16="http://schemas.microsoft.com/office/drawing/2014/main" id="{1AC8F949-5F3F-4743-955D-275ECE7031D8}"/>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44803994-8228-482E-9C70-53EE3F82032D}"/>
              </a:ext>
            </a:extLst>
          </p:cNvPr>
          <p:cNvSpPr>
            <a:spLocks noGrp="1"/>
          </p:cNvSpPr>
          <p:nvPr>
            <p:ph type="sldNum" sz="quarter" idx="12"/>
          </p:nvPr>
        </p:nvSpPr>
        <p:spPr/>
        <p:txBody>
          <a:bodyPr/>
          <a:lstStyle/>
          <a:p>
            <a:fld id="{70177C09-56F7-49FC-9BD0-B53DBA90ED3C}" type="slidenum">
              <a:rPr lang="fr-BE" smtClean="0"/>
              <a:t>‹N°›</a:t>
            </a:fld>
            <a:endParaRPr lang="fr-BE"/>
          </a:p>
        </p:txBody>
      </p:sp>
    </p:spTree>
    <p:extLst>
      <p:ext uri="{BB962C8B-B14F-4D97-AF65-F5344CB8AC3E}">
        <p14:creationId xmlns:p14="http://schemas.microsoft.com/office/powerpoint/2010/main" val="2474034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FF8F0F-AF43-4EFA-9301-BFA9A181243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10ACD825-783B-4ABB-BB05-D796A2A746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15D226C8-6079-4903-B336-FDEB3E9CB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AB1DBC5-8C25-4D62-B33F-6A9463FC0F77}"/>
              </a:ext>
            </a:extLst>
          </p:cNvPr>
          <p:cNvSpPr>
            <a:spLocks noGrp="1"/>
          </p:cNvSpPr>
          <p:nvPr>
            <p:ph type="dt" sz="half" idx="10"/>
          </p:nvPr>
        </p:nvSpPr>
        <p:spPr/>
        <p:txBody>
          <a:bodyPr/>
          <a:lstStyle/>
          <a:p>
            <a:fld id="{CB20A81B-29C9-4CC2-8566-09B79CE939B9}" type="datetimeFigureOut">
              <a:rPr lang="fr-BE" smtClean="0"/>
              <a:t>31-05-21</a:t>
            </a:fld>
            <a:endParaRPr lang="fr-BE"/>
          </a:p>
        </p:txBody>
      </p:sp>
      <p:sp>
        <p:nvSpPr>
          <p:cNvPr id="6" name="Espace réservé du pied de page 5">
            <a:extLst>
              <a:ext uri="{FF2B5EF4-FFF2-40B4-BE49-F238E27FC236}">
                <a16:creationId xmlns:a16="http://schemas.microsoft.com/office/drawing/2014/main" id="{0AE4140B-C8BF-4EBC-A225-37B4A4CDBE77}"/>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D9600AB2-FCA1-4726-9FD2-A88E26EC8817}"/>
              </a:ext>
            </a:extLst>
          </p:cNvPr>
          <p:cNvSpPr>
            <a:spLocks noGrp="1"/>
          </p:cNvSpPr>
          <p:nvPr>
            <p:ph type="sldNum" sz="quarter" idx="12"/>
          </p:nvPr>
        </p:nvSpPr>
        <p:spPr/>
        <p:txBody>
          <a:bodyPr/>
          <a:lstStyle/>
          <a:p>
            <a:fld id="{70177C09-56F7-49FC-9BD0-B53DBA90ED3C}" type="slidenum">
              <a:rPr lang="fr-BE" smtClean="0"/>
              <a:t>‹N°›</a:t>
            </a:fld>
            <a:endParaRPr lang="fr-BE"/>
          </a:p>
        </p:txBody>
      </p:sp>
    </p:spTree>
    <p:extLst>
      <p:ext uri="{BB962C8B-B14F-4D97-AF65-F5344CB8AC3E}">
        <p14:creationId xmlns:p14="http://schemas.microsoft.com/office/powerpoint/2010/main" val="112821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FC8D0C-0A0C-4BB3-AF83-81297ED9EAF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51573231-C858-4CE6-B2AE-47B1385F52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88F49FEE-B660-4CDB-8B65-5003B70B2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3CA611F-8158-4092-9EB2-8FCCC7BD8BB7}"/>
              </a:ext>
            </a:extLst>
          </p:cNvPr>
          <p:cNvSpPr>
            <a:spLocks noGrp="1"/>
          </p:cNvSpPr>
          <p:nvPr>
            <p:ph type="dt" sz="half" idx="10"/>
          </p:nvPr>
        </p:nvSpPr>
        <p:spPr/>
        <p:txBody>
          <a:bodyPr/>
          <a:lstStyle/>
          <a:p>
            <a:fld id="{CB20A81B-29C9-4CC2-8566-09B79CE939B9}" type="datetimeFigureOut">
              <a:rPr lang="fr-BE" smtClean="0"/>
              <a:t>31-05-21</a:t>
            </a:fld>
            <a:endParaRPr lang="fr-BE"/>
          </a:p>
        </p:txBody>
      </p:sp>
      <p:sp>
        <p:nvSpPr>
          <p:cNvPr id="6" name="Espace réservé du pied de page 5">
            <a:extLst>
              <a:ext uri="{FF2B5EF4-FFF2-40B4-BE49-F238E27FC236}">
                <a16:creationId xmlns:a16="http://schemas.microsoft.com/office/drawing/2014/main" id="{FE83AB85-5DFB-4664-98DE-4C7C8A6D80A1}"/>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9A57349E-6F20-4AD6-AA85-DA1713B59F79}"/>
              </a:ext>
            </a:extLst>
          </p:cNvPr>
          <p:cNvSpPr>
            <a:spLocks noGrp="1"/>
          </p:cNvSpPr>
          <p:nvPr>
            <p:ph type="sldNum" sz="quarter" idx="12"/>
          </p:nvPr>
        </p:nvSpPr>
        <p:spPr/>
        <p:txBody>
          <a:bodyPr/>
          <a:lstStyle/>
          <a:p>
            <a:fld id="{70177C09-56F7-49FC-9BD0-B53DBA90ED3C}" type="slidenum">
              <a:rPr lang="fr-BE" smtClean="0"/>
              <a:t>‹N°›</a:t>
            </a:fld>
            <a:endParaRPr lang="fr-BE"/>
          </a:p>
        </p:txBody>
      </p:sp>
    </p:spTree>
    <p:extLst>
      <p:ext uri="{BB962C8B-B14F-4D97-AF65-F5344CB8AC3E}">
        <p14:creationId xmlns:p14="http://schemas.microsoft.com/office/powerpoint/2010/main" val="418823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C2FA2A2-AD79-45C2-AE7E-2E83C674AA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9340FD21-259E-4B46-B2E4-5C498AF5F4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81B1D0CC-1DF1-4C59-828C-8920812928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0A81B-29C9-4CC2-8566-09B79CE939B9}" type="datetimeFigureOut">
              <a:rPr lang="fr-BE" smtClean="0"/>
              <a:t>31-05-21</a:t>
            </a:fld>
            <a:endParaRPr lang="fr-BE"/>
          </a:p>
        </p:txBody>
      </p:sp>
      <p:sp>
        <p:nvSpPr>
          <p:cNvPr id="5" name="Espace réservé du pied de page 4">
            <a:extLst>
              <a:ext uri="{FF2B5EF4-FFF2-40B4-BE49-F238E27FC236}">
                <a16:creationId xmlns:a16="http://schemas.microsoft.com/office/drawing/2014/main" id="{D7A50CEE-251E-4A17-B2E5-61045AEAF3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A7A1A56D-8FFF-4EA6-880F-769E31CCC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77C09-56F7-49FC-9BD0-B53DBA90ED3C}" type="slidenum">
              <a:rPr lang="fr-BE" smtClean="0"/>
              <a:t>‹N°›</a:t>
            </a:fld>
            <a:endParaRPr lang="fr-BE"/>
          </a:p>
        </p:txBody>
      </p:sp>
    </p:spTree>
    <p:extLst>
      <p:ext uri="{BB962C8B-B14F-4D97-AF65-F5344CB8AC3E}">
        <p14:creationId xmlns:p14="http://schemas.microsoft.com/office/powerpoint/2010/main" val="2944864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f"/><Relationship Id="rId1" Type="http://schemas.openxmlformats.org/officeDocument/2006/relationships/slideLayout" Target="../slideLayouts/slideLayout2.xml"/><Relationship Id="rId5" Type="http://schemas.openxmlformats.org/officeDocument/2006/relationships/hyperlink" Target="mailto:bastien.v@champsdenergie.be" TargetMode="Externa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8" Type="http://schemas.openxmlformats.org/officeDocument/2006/relationships/hyperlink" Target="https://www.facebook.com/champsdenergie" TargetMode="External"/><Relationship Id="rId13" Type="http://schemas.openxmlformats.org/officeDocument/2006/relationships/image" Target="../media/image19.png"/><Relationship Id="rId3" Type="http://schemas.openxmlformats.org/officeDocument/2006/relationships/image" Target="../media/image12.svg"/><Relationship Id="rId7" Type="http://schemas.openxmlformats.org/officeDocument/2006/relationships/image" Target="../media/image15.png"/><Relationship Id="rId12" Type="http://schemas.openxmlformats.org/officeDocument/2006/relationships/hyperlink" Target="https://www.youtube.com/channel/UCVDOYa1xTKRqI_hIGZ1Ipyg/featured"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www.linkedin.com/company/champs-d'energie" TargetMode="External"/><Relationship Id="rId11" Type="http://schemas.openxmlformats.org/officeDocument/2006/relationships/image" Target="../media/image18.svg"/><Relationship Id="rId5" Type="http://schemas.openxmlformats.org/officeDocument/2006/relationships/image" Target="../media/image14.sv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jpeg"/><Relationship Id="rId1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91785"/>
            <a:ext cx="12192000" cy="674429"/>
          </a:xfrm>
          <a:prstGeom prst="rect">
            <a:avLst/>
          </a:prstGeom>
          <a:solidFill>
            <a:srgbClr val="36743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bg1"/>
                </a:solidFill>
                <a:latin typeface="72 Light" panose="020B0303030000000003" pitchFamily="34" charset="0"/>
                <a:cs typeface="72 Light" panose="020B0303030000000003" pitchFamily="34" charset="0"/>
              </a:rPr>
              <a:t>AG extraordinaire du 31 mai 2021</a:t>
            </a:r>
            <a:endParaRPr lang="fr-BE" sz="2800" b="1" dirty="0">
              <a:solidFill>
                <a:schemeClr val="bg1"/>
              </a:solidFill>
              <a:latin typeface="72 Light" panose="020B0303030000000003" pitchFamily="34" charset="0"/>
              <a:cs typeface="72 Light" panose="020B0303030000000003" pitchFamily="34" charset="0"/>
            </a:endParaRPr>
          </a:p>
        </p:txBody>
      </p:sp>
      <p:pic>
        <p:nvPicPr>
          <p:cNvPr id="7" name="Image 6">
            <a:extLst>
              <a:ext uri="{FF2B5EF4-FFF2-40B4-BE49-F238E27FC236}">
                <a16:creationId xmlns:a16="http://schemas.microsoft.com/office/drawing/2014/main" id="{6B16D698-19BE-40A4-8A82-3E19CC13C7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4683"/>
            <a:ext cx="12192000" cy="2215916"/>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0C7EAA27-1B05-424F-A5E4-72B74079D822}"/>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t="64535" b="2793"/>
          <a:stretch/>
        </p:blipFill>
        <p:spPr>
          <a:xfrm>
            <a:off x="0" y="4849791"/>
            <a:ext cx="12192000" cy="2019783"/>
          </a:xfrm>
          <a:prstGeom prst="rect">
            <a:avLst/>
          </a:prstGeom>
        </p:spPr>
      </p:pic>
    </p:spTree>
    <p:extLst>
      <p:ext uri="{BB962C8B-B14F-4D97-AF65-F5344CB8AC3E}">
        <p14:creationId xmlns:p14="http://schemas.microsoft.com/office/powerpoint/2010/main" val="2691426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ORDRE DU JOUR</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33" name="ZoneTexte 32">
            <a:extLst>
              <a:ext uri="{FF2B5EF4-FFF2-40B4-BE49-F238E27FC236}">
                <a16:creationId xmlns:a16="http://schemas.microsoft.com/office/drawing/2014/main" id="{B72356CE-DA6C-4DDB-AB45-FFDB1C845261}"/>
              </a:ext>
            </a:extLst>
          </p:cNvPr>
          <p:cNvSpPr txBox="1"/>
          <p:nvPr/>
        </p:nvSpPr>
        <p:spPr>
          <a:xfrm>
            <a:off x="838200" y="2242505"/>
            <a:ext cx="6329619" cy="1969770"/>
          </a:xfrm>
          <a:prstGeom prst="rect">
            <a:avLst/>
          </a:prstGeom>
          <a:noFill/>
        </p:spPr>
        <p:txBody>
          <a:bodyPr wrap="square" rtlCol="0">
            <a:spAutoFit/>
          </a:bodyPr>
          <a:lstStyle/>
          <a:p>
            <a:pPr marL="342900" indent="-342900" algn="just">
              <a:buFont typeface="+mj-lt"/>
              <a:buAutoNum type="arabicPeriod"/>
            </a:pPr>
            <a:r>
              <a:rPr lang="fr-FR" dirty="0">
                <a:latin typeface="72 Light" panose="020B0303030000000003" pitchFamily="34" charset="0"/>
                <a:cs typeface="72 Light" panose="020B0303030000000003" pitchFamily="34" charset="0"/>
              </a:rPr>
              <a:t>Ouverture de l’AG. Présentation et approbation de l’Ordre du jour. Vérification des présences et des procurations</a:t>
            </a:r>
          </a:p>
          <a:p>
            <a:pPr marL="342900" indent="-342900" algn="just">
              <a:buFont typeface="+mj-lt"/>
              <a:buAutoNum type="arabicPeriod"/>
            </a:pPr>
            <a:endParaRPr lang="fr-FR" dirty="0">
              <a:latin typeface="72 Light" panose="020B0303030000000003" pitchFamily="34" charset="0"/>
              <a:cs typeface="72 Light" panose="020B0303030000000003" pitchFamily="34" charset="0"/>
            </a:endParaRPr>
          </a:p>
          <a:p>
            <a:pPr marL="342900" indent="-342900" algn="just">
              <a:buFont typeface="+mj-lt"/>
              <a:buAutoNum type="arabicPeriod"/>
            </a:pPr>
            <a:r>
              <a:rPr lang="fr-FR" dirty="0">
                <a:latin typeface="72 Light" panose="020B0303030000000003" pitchFamily="34" charset="0"/>
                <a:cs typeface="72 Light" panose="020B0303030000000003" pitchFamily="34" charset="0"/>
              </a:rPr>
              <a:t>Proposition de modification des statuts</a:t>
            </a:r>
          </a:p>
          <a:p>
            <a:pPr marL="342900" indent="-342900" algn="just">
              <a:buFont typeface="+mj-lt"/>
              <a:buAutoNum type="arabicPeriod"/>
            </a:pPr>
            <a:endParaRPr lang="fr-FR" dirty="0">
              <a:latin typeface="72 Light" panose="020B0303030000000003" pitchFamily="34" charset="0"/>
              <a:cs typeface="72 Light" panose="020B0303030000000003" pitchFamily="34" charset="0"/>
            </a:endParaRPr>
          </a:p>
          <a:p>
            <a:pPr marL="342900" indent="-342900" algn="just">
              <a:buFont typeface="+mj-lt"/>
              <a:buAutoNum type="arabicPeriod"/>
            </a:pPr>
            <a:r>
              <a:rPr lang="fr-FR" dirty="0">
                <a:latin typeface="72 Light" panose="020B0303030000000003" pitchFamily="34" charset="0"/>
                <a:cs typeface="72 Light" panose="020B0303030000000003" pitchFamily="34" charset="0"/>
              </a:rPr>
              <a:t>Vote (si quorum) : </a:t>
            </a:r>
          </a:p>
          <a:p>
            <a:pPr marL="742950" lvl="1" indent="-285750" algn="just">
              <a:buFont typeface="Courier New" panose="02070309020205020404" pitchFamily="49" charset="0"/>
              <a:buChar char="o"/>
            </a:pPr>
            <a:r>
              <a:rPr lang="fr-FR" sz="1400" dirty="0">
                <a:latin typeface="72 Light" panose="020B0303030000000003" pitchFamily="34" charset="0"/>
                <a:cs typeface="72 Light" panose="020B0303030000000003" pitchFamily="34" charset="0"/>
              </a:rPr>
              <a:t>Révision des statuts</a:t>
            </a:r>
          </a:p>
        </p:txBody>
      </p:sp>
      <p:pic>
        <p:nvPicPr>
          <p:cNvPr id="8" name="Image 7" descr="Une image contenant personne&#10;&#10;Description générée automatiquement">
            <a:extLst>
              <a:ext uri="{FF2B5EF4-FFF2-40B4-BE49-F238E27FC236}">
                <a16:creationId xmlns:a16="http://schemas.microsoft.com/office/drawing/2014/main" id="{2659C07B-A8D7-4271-BB33-224575D17CD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501"/>
          <a:stretch/>
        </p:blipFill>
        <p:spPr>
          <a:xfrm>
            <a:off x="7780045" y="0"/>
            <a:ext cx="4411955" cy="6858000"/>
          </a:xfrm>
          <a:prstGeom prst="rect">
            <a:avLst/>
          </a:prstGeom>
        </p:spPr>
      </p:pic>
    </p:spTree>
    <p:extLst>
      <p:ext uri="{BB962C8B-B14F-4D97-AF65-F5344CB8AC3E}">
        <p14:creationId xmlns:p14="http://schemas.microsoft.com/office/powerpoint/2010/main" val="3450623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FR" sz="2400" b="1" dirty="0">
                <a:latin typeface="72 Light" panose="020B0303030000000003" pitchFamily="34" charset="0"/>
                <a:cs typeface="72 Light" panose="020B0303030000000003" pitchFamily="34" charset="0"/>
              </a:rPr>
              <a:t>Modification des statuts – Conditions</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3" name="Rectangle 2">
            <a:extLst>
              <a:ext uri="{FF2B5EF4-FFF2-40B4-BE49-F238E27FC236}">
                <a16:creationId xmlns:a16="http://schemas.microsoft.com/office/drawing/2014/main" id="{7AD40219-5298-45DA-9523-29F1ED9074AB}"/>
              </a:ext>
            </a:extLst>
          </p:cNvPr>
          <p:cNvSpPr/>
          <p:nvPr/>
        </p:nvSpPr>
        <p:spPr>
          <a:xfrm>
            <a:off x="430689" y="1291718"/>
            <a:ext cx="1721946" cy="369332"/>
          </a:xfrm>
          <a:prstGeom prst="rect">
            <a:avLst/>
          </a:prstGeom>
        </p:spPr>
        <p:txBody>
          <a:bodyPr wrap="none">
            <a:spAutoFit/>
          </a:bodyPr>
          <a:lstStyle/>
          <a:p>
            <a:r>
              <a:rPr lang="fr-BE" kern="0" dirty="0">
                <a:latin typeface="72 Light" panose="020B0303030000000003" pitchFamily="34" charset="0"/>
                <a:cs typeface="72 Light" panose="020B0303030000000003" pitchFamily="34" charset="0"/>
              </a:rPr>
              <a:t>art. 30.1 et 30.3</a:t>
            </a:r>
            <a:endParaRPr lang="fr-BE" dirty="0">
              <a:latin typeface="72 Light" panose="020B0303030000000003" pitchFamily="34" charset="0"/>
              <a:cs typeface="72 Light" panose="020B0303030000000003" pitchFamily="34" charset="0"/>
            </a:endParaRPr>
          </a:p>
        </p:txBody>
      </p:sp>
      <p:pic>
        <p:nvPicPr>
          <p:cNvPr id="9" name="Graphique 8" descr="Coche">
            <a:extLst>
              <a:ext uri="{FF2B5EF4-FFF2-40B4-BE49-F238E27FC236}">
                <a16:creationId xmlns:a16="http://schemas.microsoft.com/office/drawing/2014/main" id="{85BDD7BC-0A9E-4268-B4F5-31CE0227CAB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77711" y="4408783"/>
            <a:ext cx="780420" cy="780420"/>
          </a:xfrm>
          <a:prstGeom prst="rect">
            <a:avLst/>
          </a:prstGeom>
        </p:spPr>
      </p:pic>
      <p:sp>
        <p:nvSpPr>
          <p:cNvPr id="6" name="Rectangle 5">
            <a:extLst>
              <a:ext uri="{FF2B5EF4-FFF2-40B4-BE49-F238E27FC236}">
                <a16:creationId xmlns:a16="http://schemas.microsoft.com/office/drawing/2014/main" id="{CBE22F76-2A8B-4DE9-9A66-B628D2745F8B}"/>
              </a:ext>
            </a:extLst>
          </p:cNvPr>
          <p:cNvSpPr/>
          <p:nvPr/>
        </p:nvSpPr>
        <p:spPr>
          <a:xfrm>
            <a:off x="430689" y="4096452"/>
            <a:ext cx="984565" cy="369332"/>
          </a:xfrm>
          <a:prstGeom prst="rect">
            <a:avLst/>
          </a:prstGeom>
        </p:spPr>
        <p:txBody>
          <a:bodyPr wrap="none">
            <a:spAutoFit/>
          </a:bodyPr>
          <a:lstStyle/>
          <a:p>
            <a:r>
              <a:rPr lang="fr-BE" kern="0" dirty="0">
                <a:latin typeface="72 Light" panose="020B0303030000000003" pitchFamily="34" charset="0"/>
                <a:cs typeface="72 Light" panose="020B0303030000000003" pitchFamily="34" charset="0"/>
              </a:rPr>
              <a:t>art. 30.2</a:t>
            </a:r>
          </a:p>
        </p:txBody>
      </p:sp>
      <p:pic>
        <p:nvPicPr>
          <p:cNvPr id="16" name="Graphique 15" descr="Fermer">
            <a:extLst>
              <a:ext uri="{FF2B5EF4-FFF2-40B4-BE49-F238E27FC236}">
                <a16:creationId xmlns:a16="http://schemas.microsoft.com/office/drawing/2014/main" id="{55A03164-8E15-4C40-8BDF-365A58AB271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433866" y="4408783"/>
            <a:ext cx="780420" cy="780420"/>
          </a:xfrm>
          <a:prstGeom prst="rect">
            <a:avLst/>
          </a:prstGeom>
        </p:spPr>
      </p:pic>
      <p:sp>
        <p:nvSpPr>
          <p:cNvPr id="17" name="Titre 1">
            <a:extLst>
              <a:ext uri="{FF2B5EF4-FFF2-40B4-BE49-F238E27FC236}">
                <a16:creationId xmlns:a16="http://schemas.microsoft.com/office/drawing/2014/main" id="{75F3AC9C-8143-4093-B6B0-630BF8196B6C}"/>
              </a:ext>
            </a:extLst>
          </p:cNvPr>
          <p:cNvSpPr txBox="1">
            <a:spLocks/>
          </p:cNvSpPr>
          <p:nvPr/>
        </p:nvSpPr>
        <p:spPr>
          <a:xfrm>
            <a:off x="4367922" y="3882951"/>
            <a:ext cx="3456155" cy="525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BE" sz="2400" b="1" dirty="0">
                <a:solidFill>
                  <a:srgbClr val="B5C633"/>
                </a:solidFill>
                <a:latin typeface="72 Black" panose="020B0A04030603020204" pitchFamily="34" charset="0"/>
                <a:cs typeface="72 Black" panose="020B0A04030603020204" pitchFamily="34" charset="0"/>
              </a:rPr>
              <a:t>Conditions réunies ?</a:t>
            </a:r>
          </a:p>
        </p:txBody>
      </p:sp>
      <p:sp>
        <p:nvSpPr>
          <p:cNvPr id="22" name="Rectangle 21">
            <a:extLst>
              <a:ext uri="{FF2B5EF4-FFF2-40B4-BE49-F238E27FC236}">
                <a16:creationId xmlns:a16="http://schemas.microsoft.com/office/drawing/2014/main" id="{2E2609EA-46A8-405E-A2FF-E11A6A60F576}"/>
              </a:ext>
            </a:extLst>
          </p:cNvPr>
          <p:cNvSpPr/>
          <p:nvPr/>
        </p:nvSpPr>
        <p:spPr>
          <a:xfrm>
            <a:off x="2969216" y="5281823"/>
            <a:ext cx="2797411" cy="533134"/>
          </a:xfrm>
          <a:prstGeom prst="rect">
            <a:avLst/>
          </a:prstGeom>
          <a:solidFill>
            <a:srgbClr val="E5E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72 Light" panose="020B0303030000000003" pitchFamily="34" charset="0"/>
                <a:cs typeface="72 Light" panose="020B0303030000000003" pitchFamily="34" charset="0"/>
              </a:rPr>
              <a:t>Délibération et vote</a:t>
            </a:r>
          </a:p>
        </p:txBody>
      </p:sp>
      <p:sp>
        <p:nvSpPr>
          <p:cNvPr id="24" name="Rectangle 23">
            <a:extLst>
              <a:ext uri="{FF2B5EF4-FFF2-40B4-BE49-F238E27FC236}">
                <a16:creationId xmlns:a16="http://schemas.microsoft.com/office/drawing/2014/main" id="{AB497F1F-AB44-4F53-9F0C-9D5890BD06B2}"/>
              </a:ext>
            </a:extLst>
          </p:cNvPr>
          <p:cNvSpPr/>
          <p:nvPr/>
        </p:nvSpPr>
        <p:spPr>
          <a:xfrm>
            <a:off x="6425371" y="5281823"/>
            <a:ext cx="2797411" cy="533134"/>
          </a:xfrm>
          <a:prstGeom prst="rect">
            <a:avLst/>
          </a:prstGeom>
          <a:solidFill>
            <a:srgbClr val="E5E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72 Light" panose="020B0303030000000003" pitchFamily="34" charset="0"/>
                <a:cs typeface="72 Light" panose="020B0303030000000003" pitchFamily="34" charset="0"/>
              </a:rPr>
              <a:t>Nouvelle AG le 14 juin</a:t>
            </a:r>
          </a:p>
        </p:txBody>
      </p:sp>
      <p:sp>
        <p:nvSpPr>
          <p:cNvPr id="25" name="Rectangle 24">
            <a:extLst>
              <a:ext uri="{FF2B5EF4-FFF2-40B4-BE49-F238E27FC236}">
                <a16:creationId xmlns:a16="http://schemas.microsoft.com/office/drawing/2014/main" id="{19B3C34E-0D26-4AE8-8572-64CA8C70752D}"/>
              </a:ext>
            </a:extLst>
          </p:cNvPr>
          <p:cNvSpPr/>
          <p:nvPr/>
        </p:nvSpPr>
        <p:spPr>
          <a:xfrm>
            <a:off x="1347228" y="1859857"/>
            <a:ext cx="8423944" cy="1569660"/>
          </a:xfrm>
          <a:prstGeom prst="rect">
            <a:avLst/>
          </a:prstGeom>
        </p:spPr>
        <p:txBody>
          <a:bodyPr wrap="square">
            <a:spAutoFit/>
          </a:bodyPr>
          <a:lstStyle/>
          <a:p>
            <a:pPr marL="285750" lvl="1" indent="-285750" algn="just">
              <a:lnSpc>
                <a:spcPct val="150000"/>
              </a:lnSpc>
              <a:buFont typeface="Courier New" panose="02070309020205020404" pitchFamily="49" charset="0"/>
              <a:buChar char="o"/>
            </a:pPr>
            <a:r>
              <a:rPr lang="fr-BE" sz="1600" dirty="0">
                <a:latin typeface="72 Light" panose="020B0303030000000003" pitchFamily="34" charset="0"/>
                <a:cs typeface="72 Light" panose="020B0303030000000003" pitchFamily="34" charset="0"/>
              </a:rPr>
              <a:t>Quorum de présence (</a:t>
            </a:r>
            <a:r>
              <a:rPr lang="fr-FR" sz="1600" dirty="0">
                <a:latin typeface="72 Light" panose="020B0303030000000003" pitchFamily="34" charset="0"/>
                <a:cs typeface="72 Light" panose="020B0303030000000003" pitchFamily="34" charset="0"/>
              </a:rPr>
              <a:t>la moitié au moins des parts sociales existantes disposant du droit de vote</a:t>
            </a:r>
            <a:r>
              <a:rPr lang="fr-BE" sz="1600" dirty="0">
                <a:latin typeface="72 Light" panose="020B0303030000000003" pitchFamily="34" charset="0"/>
                <a:cs typeface="72 Light" panose="020B0303030000000003" pitchFamily="34" charset="0"/>
              </a:rPr>
              <a:t>)</a:t>
            </a:r>
          </a:p>
          <a:p>
            <a:pPr marL="285750" lvl="1" indent="-285750" algn="just">
              <a:lnSpc>
                <a:spcPct val="150000"/>
              </a:lnSpc>
              <a:buFont typeface="Courier New" panose="02070309020205020404" pitchFamily="49" charset="0"/>
              <a:buChar char="o"/>
            </a:pPr>
            <a:endParaRPr lang="fr-BE" sz="1600" dirty="0">
              <a:latin typeface="72 Light" panose="020B0303030000000003" pitchFamily="34" charset="0"/>
              <a:cs typeface="72 Light" panose="020B0303030000000003" pitchFamily="34" charset="0"/>
            </a:endParaRPr>
          </a:p>
          <a:p>
            <a:pPr marL="285750" lvl="1" indent="-285750" algn="just">
              <a:lnSpc>
                <a:spcPct val="150000"/>
              </a:lnSpc>
              <a:buFont typeface="Courier New" panose="02070309020205020404" pitchFamily="49" charset="0"/>
              <a:buChar char="o"/>
            </a:pPr>
            <a:r>
              <a:rPr lang="fr-FR" sz="1600" dirty="0">
                <a:latin typeface="72 Light" panose="020B0303030000000003" pitchFamily="34" charset="0"/>
                <a:cs typeface="72 Light" panose="020B0303030000000003" pitchFamily="34" charset="0"/>
              </a:rPr>
              <a:t>Approbation par 2/3 des </a:t>
            </a:r>
            <a:r>
              <a:rPr lang="fr-FR" sz="1600" dirty="0" err="1">
                <a:latin typeface="72 Light" panose="020B0303030000000003" pitchFamily="34" charset="0"/>
                <a:cs typeface="72 Light" panose="020B0303030000000003" pitchFamily="34" charset="0"/>
              </a:rPr>
              <a:t>coopérateurs.trices</a:t>
            </a:r>
            <a:r>
              <a:rPr lang="fr-FR" sz="1600" dirty="0">
                <a:latin typeface="72 Light" panose="020B0303030000000003" pitchFamily="34" charset="0"/>
                <a:cs typeface="72 Light" panose="020B0303030000000003" pitchFamily="34" charset="0"/>
              </a:rPr>
              <a:t> présentes ou représentées y compris au sein des détenteurs de parts A (garants)</a:t>
            </a:r>
          </a:p>
        </p:txBody>
      </p:sp>
    </p:spTree>
    <p:extLst>
      <p:ext uri="{BB962C8B-B14F-4D97-AF65-F5344CB8AC3E}">
        <p14:creationId xmlns:p14="http://schemas.microsoft.com/office/powerpoint/2010/main" val="331034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FR" sz="2400" b="1" dirty="0">
                <a:latin typeface="72 Light" panose="020B0303030000000003" pitchFamily="34" charset="0"/>
                <a:cs typeface="72 Light" panose="020B0303030000000003" pitchFamily="34" charset="0"/>
              </a:rPr>
              <a:t>Modification des statuts – Pourquoi ?</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25" name="Rectangle 24">
            <a:extLst>
              <a:ext uri="{FF2B5EF4-FFF2-40B4-BE49-F238E27FC236}">
                <a16:creationId xmlns:a16="http://schemas.microsoft.com/office/drawing/2014/main" id="{19B3C34E-0D26-4AE8-8572-64CA8C70752D}"/>
              </a:ext>
            </a:extLst>
          </p:cNvPr>
          <p:cNvSpPr/>
          <p:nvPr/>
        </p:nvSpPr>
        <p:spPr>
          <a:xfrm>
            <a:off x="1439156" y="1651839"/>
            <a:ext cx="9286048" cy="1569660"/>
          </a:xfrm>
          <a:prstGeom prst="rect">
            <a:avLst/>
          </a:prstGeom>
        </p:spPr>
        <p:txBody>
          <a:bodyPr wrap="square">
            <a:spAutoFit/>
          </a:bodyPr>
          <a:lstStyle/>
          <a:p>
            <a:pPr marL="285750" lvl="1" indent="-285750">
              <a:lnSpc>
                <a:spcPct val="150000"/>
              </a:lnSpc>
              <a:buFont typeface="Courier New" panose="02070309020205020404" pitchFamily="49" charset="0"/>
              <a:buChar char="o"/>
            </a:pPr>
            <a:r>
              <a:rPr lang="fr-FR" sz="1600" dirty="0">
                <a:latin typeface="72 Light" panose="020B0303030000000003" pitchFamily="34" charset="0"/>
                <a:cs typeface="72 Light" panose="020B0303030000000003" pitchFamily="34" charset="0"/>
                <a:sym typeface="Wingdings" panose="05000000000000000000" pitchFamily="2" charset="2"/>
              </a:rPr>
              <a:t>Mise en </a:t>
            </a:r>
            <a:r>
              <a:rPr lang="fr-FR" sz="1600" dirty="0">
                <a:latin typeface="72 Light" panose="020B0303030000000003" pitchFamily="34" charset="0"/>
                <a:cs typeface="72 Light" panose="020B0303030000000003" pitchFamily="34" charset="0"/>
              </a:rPr>
              <a:t>conformité (nouveau Code des sociétés) </a:t>
            </a:r>
          </a:p>
          <a:p>
            <a:pPr marL="285750" lvl="1" indent="-285750">
              <a:lnSpc>
                <a:spcPct val="150000"/>
              </a:lnSpc>
              <a:buFont typeface="Courier New" panose="02070309020205020404" pitchFamily="49" charset="0"/>
              <a:buChar char="o"/>
            </a:pPr>
            <a:endParaRPr lang="fr-FR" sz="1600" dirty="0">
              <a:latin typeface="72 Light" panose="020B0303030000000003" pitchFamily="34" charset="0"/>
              <a:cs typeface="72 Light" panose="020B0303030000000003" pitchFamily="34" charset="0"/>
            </a:endParaRPr>
          </a:p>
          <a:p>
            <a:pPr marL="285750" lvl="1" indent="-285750">
              <a:lnSpc>
                <a:spcPct val="150000"/>
              </a:lnSpc>
              <a:buFont typeface="Courier New" panose="02070309020205020404" pitchFamily="49" charset="0"/>
              <a:buChar char="o"/>
            </a:pPr>
            <a:r>
              <a:rPr lang="fr-FR" sz="1600" dirty="0">
                <a:latin typeface="72 Light" panose="020B0303030000000003" pitchFamily="34" charset="0"/>
                <a:cs typeface="72 Light" panose="020B0303030000000003" pitchFamily="34" charset="0"/>
              </a:rPr>
              <a:t>Adaptations pour tenir compte des « tensions » observées entre théorie et pratique</a:t>
            </a:r>
          </a:p>
          <a:p>
            <a:pPr marL="0" lvl="1">
              <a:lnSpc>
                <a:spcPct val="150000"/>
              </a:lnSpc>
            </a:pPr>
            <a:endParaRPr lang="fr-FR" sz="1600" dirty="0">
              <a:latin typeface="72 Light" panose="020B0303030000000003" pitchFamily="34" charset="0"/>
              <a:cs typeface="72 Light" panose="020B0303030000000003" pitchFamily="34" charset="0"/>
            </a:endParaRPr>
          </a:p>
        </p:txBody>
      </p:sp>
      <p:sp>
        <p:nvSpPr>
          <p:cNvPr id="14" name="Flèche : chevron 13">
            <a:extLst>
              <a:ext uri="{FF2B5EF4-FFF2-40B4-BE49-F238E27FC236}">
                <a16:creationId xmlns:a16="http://schemas.microsoft.com/office/drawing/2014/main" id="{9CD3AE80-9ED9-4A59-A459-669E0DB5C252}"/>
              </a:ext>
            </a:extLst>
          </p:cNvPr>
          <p:cNvSpPr/>
          <p:nvPr/>
        </p:nvSpPr>
        <p:spPr>
          <a:xfrm>
            <a:off x="4201894" y="4237953"/>
            <a:ext cx="1891861" cy="646331"/>
          </a:xfrm>
          <a:prstGeom prst="chevron">
            <a:avLst/>
          </a:prstGeom>
          <a:solidFill>
            <a:srgbClr val="36743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72 Light" panose="020B0303030000000003" pitchFamily="34" charset="0"/>
              <a:cs typeface="72 Light" panose="020B0303030000000003" pitchFamily="34" charset="0"/>
            </a:endParaRPr>
          </a:p>
          <a:p>
            <a:pPr algn="ctr"/>
            <a:r>
              <a:rPr lang="fr-FR" sz="1400" dirty="0">
                <a:latin typeface="72 Light" panose="020B0303030000000003" pitchFamily="34" charset="0"/>
                <a:cs typeface="72 Light" panose="020B0303030000000003" pitchFamily="34" charset="0"/>
              </a:rPr>
              <a:t>Agence-conseil</a:t>
            </a:r>
          </a:p>
          <a:p>
            <a:pPr algn="ctr"/>
            <a:endParaRPr lang="fr-FR" dirty="0">
              <a:latin typeface="72 Light" panose="020B0303030000000003" pitchFamily="34" charset="0"/>
              <a:cs typeface="72 Light" panose="020B0303030000000003" pitchFamily="34" charset="0"/>
            </a:endParaRPr>
          </a:p>
        </p:txBody>
      </p:sp>
      <p:sp>
        <p:nvSpPr>
          <p:cNvPr id="15" name="Flèche : chevron 14">
            <a:extLst>
              <a:ext uri="{FF2B5EF4-FFF2-40B4-BE49-F238E27FC236}">
                <a16:creationId xmlns:a16="http://schemas.microsoft.com/office/drawing/2014/main" id="{44621ED1-9CDB-4430-BBCE-80BBD7009643}"/>
              </a:ext>
            </a:extLst>
          </p:cNvPr>
          <p:cNvSpPr/>
          <p:nvPr/>
        </p:nvSpPr>
        <p:spPr>
          <a:xfrm>
            <a:off x="2388020" y="4237954"/>
            <a:ext cx="1891861" cy="646331"/>
          </a:xfrm>
          <a:prstGeom prst="chevron">
            <a:avLst/>
          </a:prstGeom>
          <a:solidFill>
            <a:srgbClr val="367436">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72 Light" panose="020B0303030000000003" pitchFamily="34" charset="0"/>
                <a:cs typeface="72 Light" panose="020B0303030000000003" pitchFamily="34" charset="0"/>
              </a:rPr>
              <a:t>CA</a:t>
            </a:r>
          </a:p>
          <a:p>
            <a:pPr algn="ctr"/>
            <a:r>
              <a:rPr lang="fr-FR" sz="1400" dirty="0">
                <a:latin typeface="72 Light" panose="020B0303030000000003" pitchFamily="34" charset="0"/>
                <a:cs typeface="72 Light" panose="020B0303030000000003" pitchFamily="34" charset="0"/>
              </a:rPr>
              <a:t>(discussion)</a:t>
            </a:r>
          </a:p>
        </p:txBody>
      </p:sp>
      <p:sp>
        <p:nvSpPr>
          <p:cNvPr id="20" name="Flèche : chevron 19">
            <a:extLst>
              <a:ext uri="{FF2B5EF4-FFF2-40B4-BE49-F238E27FC236}">
                <a16:creationId xmlns:a16="http://schemas.microsoft.com/office/drawing/2014/main" id="{CBB8474A-4FA7-4CCB-BE6B-9A983D139888}"/>
              </a:ext>
            </a:extLst>
          </p:cNvPr>
          <p:cNvSpPr/>
          <p:nvPr/>
        </p:nvSpPr>
        <p:spPr>
          <a:xfrm>
            <a:off x="6015768" y="4237953"/>
            <a:ext cx="1891861" cy="646331"/>
          </a:xfrm>
          <a:prstGeom prst="chevron">
            <a:avLst/>
          </a:prstGeom>
          <a:solidFill>
            <a:srgbClr val="36743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72 Light" panose="020B0303030000000003" pitchFamily="34" charset="0"/>
              <a:cs typeface="72 Light" panose="020B0303030000000003" pitchFamily="34" charset="0"/>
            </a:endParaRPr>
          </a:p>
          <a:p>
            <a:pPr algn="ctr"/>
            <a:r>
              <a:rPr lang="fr-FR" sz="1400" dirty="0">
                <a:latin typeface="72 Light" panose="020B0303030000000003" pitchFamily="34" charset="0"/>
                <a:cs typeface="72 Light" panose="020B0303030000000003" pitchFamily="34" charset="0"/>
              </a:rPr>
              <a:t>CA</a:t>
            </a:r>
          </a:p>
          <a:p>
            <a:pPr algn="ctr"/>
            <a:r>
              <a:rPr lang="fr-FR" sz="1400" dirty="0">
                <a:latin typeface="72 Light" panose="020B0303030000000003" pitchFamily="34" charset="0"/>
                <a:cs typeface="72 Light" panose="020B0303030000000003" pitchFamily="34" charset="0"/>
              </a:rPr>
              <a:t>(vote)</a:t>
            </a:r>
          </a:p>
          <a:p>
            <a:pPr algn="ctr"/>
            <a:endParaRPr lang="fr-FR" dirty="0">
              <a:latin typeface="72 Light" panose="020B0303030000000003" pitchFamily="34" charset="0"/>
              <a:cs typeface="72 Light" panose="020B0303030000000003" pitchFamily="34" charset="0"/>
            </a:endParaRPr>
          </a:p>
        </p:txBody>
      </p:sp>
      <p:sp>
        <p:nvSpPr>
          <p:cNvPr id="21" name="Flèche : chevron 20">
            <a:extLst>
              <a:ext uri="{FF2B5EF4-FFF2-40B4-BE49-F238E27FC236}">
                <a16:creationId xmlns:a16="http://schemas.microsoft.com/office/drawing/2014/main" id="{A6F0F2FB-5CB3-4E6A-8D75-501ED5932C7C}"/>
              </a:ext>
            </a:extLst>
          </p:cNvPr>
          <p:cNvSpPr/>
          <p:nvPr/>
        </p:nvSpPr>
        <p:spPr>
          <a:xfrm>
            <a:off x="7829643" y="4237952"/>
            <a:ext cx="1891861" cy="646331"/>
          </a:xfrm>
          <a:prstGeom prst="chevron">
            <a:avLst/>
          </a:prstGeom>
          <a:solidFill>
            <a:srgbClr val="36743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72 Light" panose="020B0303030000000003" pitchFamily="34" charset="0"/>
              <a:cs typeface="72 Light" panose="020B0303030000000003" pitchFamily="34" charset="0"/>
            </a:endParaRPr>
          </a:p>
          <a:p>
            <a:pPr algn="ctr"/>
            <a:r>
              <a:rPr lang="fr-FR" sz="1400" dirty="0">
                <a:latin typeface="72 Light" panose="020B0303030000000003" pitchFamily="34" charset="0"/>
                <a:cs typeface="72 Light" panose="020B0303030000000003" pitchFamily="34" charset="0"/>
              </a:rPr>
              <a:t>CNC + Notaire</a:t>
            </a:r>
          </a:p>
          <a:p>
            <a:pPr algn="ctr"/>
            <a:endParaRPr lang="fr-FR" dirty="0">
              <a:latin typeface="72 Light" panose="020B0303030000000003" pitchFamily="34" charset="0"/>
              <a:cs typeface="72 Light" panose="020B0303030000000003" pitchFamily="34" charset="0"/>
            </a:endParaRPr>
          </a:p>
        </p:txBody>
      </p:sp>
      <p:sp>
        <p:nvSpPr>
          <p:cNvPr id="4" name="Rectangle 3">
            <a:extLst>
              <a:ext uri="{FF2B5EF4-FFF2-40B4-BE49-F238E27FC236}">
                <a16:creationId xmlns:a16="http://schemas.microsoft.com/office/drawing/2014/main" id="{3522EBF2-5994-4263-B4F5-7F567785E364}"/>
              </a:ext>
            </a:extLst>
          </p:cNvPr>
          <p:cNvSpPr/>
          <p:nvPr/>
        </p:nvSpPr>
        <p:spPr>
          <a:xfrm>
            <a:off x="9972796" y="4241353"/>
            <a:ext cx="1562583" cy="646331"/>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latin typeface="72 Light" panose="020B0303030000000003" pitchFamily="34" charset="0"/>
                <a:cs typeface="72 Light" panose="020B0303030000000003" pitchFamily="34" charset="0"/>
              </a:rPr>
              <a:t>AG 2021</a:t>
            </a:r>
          </a:p>
          <a:p>
            <a:pPr algn="ctr"/>
            <a:r>
              <a:rPr lang="fr-BE" sz="1400" dirty="0">
                <a:latin typeface="72 Light" panose="020B0303030000000003" pitchFamily="34" charset="0"/>
                <a:cs typeface="72 Light" panose="020B0303030000000003" pitchFamily="34" charset="0"/>
              </a:rPr>
              <a:t>(Vote)</a:t>
            </a:r>
          </a:p>
        </p:txBody>
      </p:sp>
      <p:sp>
        <p:nvSpPr>
          <p:cNvPr id="5" name="Rectangle 4">
            <a:extLst>
              <a:ext uri="{FF2B5EF4-FFF2-40B4-BE49-F238E27FC236}">
                <a16:creationId xmlns:a16="http://schemas.microsoft.com/office/drawing/2014/main" id="{5FA2A58E-7721-4F58-8F56-A57E57F55BD8}"/>
              </a:ext>
            </a:extLst>
          </p:cNvPr>
          <p:cNvSpPr/>
          <p:nvPr/>
        </p:nvSpPr>
        <p:spPr>
          <a:xfrm>
            <a:off x="467061" y="3658955"/>
            <a:ext cx="1994457" cy="416011"/>
          </a:xfrm>
          <a:prstGeom prst="rect">
            <a:avLst/>
          </a:prstGeom>
        </p:spPr>
        <p:txBody>
          <a:bodyPr wrap="none">
            <a:spAutoFit/>
          </a:bodyPr>
          <a:lstStyle/>
          <a:p>
            <a:pPr marL="0" lvl="1">
              <a:lnSpc>
                <a:spcPct val="150000"/>
              </a:lnSpc>
            </a:pPr>
            <a:r>
              <a:rPr lang="fr-FR" sz="1600" dirty="0">
                <a:latin typeface="72 Light" panose="020B0303030000000003" pitchFamily="34" charset="0"/>
                <a:cs typeface="72 Light" panose="020B0303030000000003" pitchFamily="34" charset="0"/>
              </a:rPr>
              <a:t>Historique du projet</a:t>
            </a:r>
          </a:p>
        </p:txBody>
      </p:sp>
      <p:sp>
        <p:nvSpPr>
          <p:cNvPr id="7" name="Flèche : pentagone 6">
            <a:extLst>
              <a:ext uri="{FF2B5EF4-FFF2-40B4-BE49-F238E27FC236}">
                <a16:creationId xmlns:a16="http://schemas.microsoft.com/office/drawing/2014/main" id="{95CF2D75-7F3C-4493-B617-CFD59E28A1C9}"/>
              </a:ext>
            </a:extLst>
          </p:cNvPr>
          <p:cNvSpPr/>
          <p:nvPr/>
        </p:nvSpPr>
        <p:spPr>
          <a:xfrm>
            <a:off x="574145" y="4237953"/>
            <a:ext cx="1887373" cy="646330"/>
          </a:xfrm>
          <a:prstGeom prst="homePlate">
            <a:avLst/>
          </a:prstGeom>
          <a:solidFill>
            <a:srgbClr val="367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72 Light" panose="020B0303030000000003" pitchFamily="34" charset="0"/>
                <a:cs typeface="72 Light" panose="020B0303030000000003" pitchFamily="34" charset="0"/>
              </a:rPr>
              <a:t>GT gouvernance</a:t>
            </a:r>
          </a:p>
        </p:txBody>
      </p:sp>
    </p:spTree>
    <p:extLst>
      <p:ext uri="{BB962C8B-B14F-4D97-AF65-F5344CB8AC3E}">
        <p14:creationId xmlns:p14="http://schemas.microsoft.com/office/powerpoint/2010/main" val="64713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FR" sz="2400" b="1" dirty="0">
                <a:latin typeface="72 Light" panose="020B0303030000000003" pitchFamily="34" charset="0"/>
                <a:cs typeface="72 Light" panose="020B0303030000000003" pitchFamily="34" charset="0"/>
              </a:rPr>
              <a:t>Modification des statuts – Quoi ?</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25" name="Rectangle 24">
            <a:extLst>
              <a:ext uri="{FF2B5EF4-FFF2-40B4-BE49-F238E27FC236}">
                <a16:creationId xmlns:a16="http://schemas.microsoft.com/office/drawing/2014/main" id="{19B3C34E-0D26-4AE8-8572-64CA8C70752D}"/>
              </a:ext>
            </a:extLst>
          </p:cNvPr>
          <p:cNvSpPr/>
          <p:nvPr/>
        </p:nvSpPr>
        <p:spPr>
          <a:xfrm>
            <a:off x="4271180" y="2860508"/>
            <a:ext cx="3306575" cy="1708673"/>
          </a:xfrm>
          <a:prstGeom prst="rect">
            <a:avLst/>
          </a:prstGeom>
        </p:spPr>
        <p:txBody>
          <a:bodyPr wrap="square">
            <a:spAutoFit/>
          </a:bodyPr>
          <a:lstStyle/>
          <a:p>
            <a:pPr marL="285750" lvl="1" indent="-285750">
              <a:lnSpc>
                <a:spcPct val="150000"/>
              </a:lnSpc>
              <a:buFont typeface="Courier New" panose="02070309020205020404" pitchFamily="49" charset="0"/>
              <a:buChar char="o"/>
            </a:pPr>
            <a:r>
              <a:rPr lang="fr-FR" sz="1400" dirty="0">
                <a:latin typeface="72 Light" panose="020B0303030000000003" pitchFamily="34" charset="0"/>
                <a:cs typeface="72 Light" panose="020B0303030000000003" pitchFamily="34" charset="0"/>
                <a:sym typeface="Wingdings" panose="05000000000000000000" pitchFamily="2" charset="2"/>
              </a:rPr>
              <a:t>Siège social modifiable</a:t>
            </a:r>
          </a:p>
          <a:p>
            <a:pPr marL="285750" lvl="1" indent="-285750">
              <a:lnSpc>
                <a:spcPct val="150000"/>
              </a:lnSpc>
              <a:buFont typeface="Courier New" panose="02070309020205020404" pitchFamily="49" charset="0"/>
              <a:buChar char="o"/>
            </a:pPr>
            <a:r>
              <a:rPr lang="fr-FR" sz="1400" dirty="0">
                <a:latin typeface="72 Light" panose="020B0303030000000003" pitchFamily="34" charset="0"/>
                <a:cs typeface="72 Light" panose="020B0303030000000003" pitchFamily="34" charset="0"/>
                <a:sym typeface="Wingdings" panose="05000000000000000000" pitchFamily="2" charset="2"/>
              </a:rPr>
              <a:t>Possibilité d’émission d’obligations </a:t>
            </a:r>
          </a:p>
          <a:p>
            <a:pPr marL="285750" lvl="1" indent="-285750">
              <a:lnSpc>
                <a:spcPct val="150000"/>
              </a:lnSpc>
              <a:buFont typeface="Courier New" panose="02070309020205020404" pitchFamily="49" charset="0"/>
              <a:buChar char="o"/>
            </a:pPr>
            <a:r>
              <a:rPr lang="fr-FR" sz="1400" dirty="0">
                <a:latin typeface="72 Light" panose="020B0303030000000003" pitchFamily="34" charset="0"/>
                <a:cs typeface="72 Light" panose="020B0303030000000003" pitchFamily="34" charset="0"/>
                <a:sym typeface="Wingdings" panose="05000000000000000000" pitchFamily="2" charset="2"/>
              </a:rPr>
              <a:t>Réunion des instances à distance </a:t>
            </a:r>
          </a:p>
          <a:p>
            <a:pPr marL="285750" lvl="1" indent="-285750">
              <a:lnSpc>
                <a:spcPct val="150000"/>
              </a:lnSpc>
              <a:buFont typeface="Courier New" panose="02070309020205020404" pitchFamily="49" charset="0"/>
              <a:buChar char="o"/>
            </a:pPr>
            <a:r>
              <a:rPr lang="fr-FR" sz="1400" dirty="0">
                <a:latin typeface="72 Light" panose="020B0303030000000003" pitchFamily="34" charset="0"/>
                <a:cs typeface="72 Light" panose="020B0303030000000003" pitchFamily="34" charset="0"/>
                <a:sym typeface="Wingdings" panose="05000000000000000000" pitchFamily="2" charset="2"/>
              </a:rPr>
              <a:t>…</a:t>
            </a:r>
          </a:p>
          <a:p>
            <a:pPr marL="0" lvl="1">
              <a:lnSpc>
                <a:spcPct val="150000"/>
              </a:lnSpc>
            </a:pPr>
            <a:endParaRPr lang="fr-FR" sz="1600" dirty="0">
              <a:latin typeface="72 Light" panose="020B0303030000000003" pitchFamily="34" charset="0"/>
              <a:cs typeface="72 Light" panose="020B0303030000000003" pitchFamily="34" charset="0"/>
            </a:endParaRPr>
          </a:p>
        </p:txBody>
      </p:sp>
      <p:sp>
        <p:nvSpPr>
          <p:cNvPr id="13" name="Rectangle 12">
            <a:extLst>
              <a:ext uri="{FF2B5EF4-FFF2-40B4-BE49-F238E27FC236}">
                <a16:creationId xmlns:a16="http://schemas.microsoft.com/office/drawing/2014/main" id="{822067A7-5B3B-469A-963E-7E6F2BAB2E80}"/>
              </a:ext>
            </a:extLst>
          </p:cNvPr>
          <p:cNvSpPr/>
          <p:nvPr/>
        </p:nvSpPr>
        <p:spPr>
          <a:xfrm>
            <a:off x="401228" y="1853721"/>
            <a:ext cx="3678517" cy="688006"/>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72 Light" panose="020B0303030000000003" pitchFamily="34" charset="0"/>
                <a:cs typeface="72 Light" panose="020B0303030000000003" pitchFamily="34" charset="0"/>
              </a:rPr>
              <a:t>Modifications obligatoires</a:t>
            </a:r>
          </a:p>
          <a:p>
            <a:pPr algn="ctr"/>
            <a:r>
              <a:rPr lang="fr-BE" dirty="0">
                <a:latin typeface="72 Light" panose="020B0303030000000003" pitchFamily="34" charset="0"/>
                <a:cs typeface="72 Light" panose="020B0303030000000003" pitchFamily="34" charset="0"/>
              </a:rPr>
              <a:t>(CSA)</a:t>
            </a:r>
          </a:p>
        </p:txBody>
      </p:sp>
      <p:sp>
        <p:nvSpPr>
          <p:cNvPr id="16" name="Rectangle 15">
            <a:extLst>
              <a:ext uri="{FF2B5EF4-FFF2-40B4-BE49-F238E27FC236}">
                <a16:creationId xmlns:a16="http://schemas.microsoft.com/office/drawing/2014/main" id="{83B2ECFA-9313-4744-9CA2-36167CE2BB84}"/>
              </a:ext>
            </a:extLst>
          </p:cNvPr>
          <p:cNvSpPr/>
          <p:nvPr/>
        </p:nvSpPr>
        <p:spPr>
          <a:xfrm>
            <a:off x="4271180" y="1870282"/>
            <a:ext cx="3678517" cy="67144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72 Light" panose="020B0303030000000003" pitchFamily="34" charset="0"/>
                <a:cs typeface="72 Light" panose="020B0303030000000003" pitchFamily="34" charset="0"/>
              </a:rPr>
              <a:t>Modifications autorisées</a:t>
            </a:r>
          </a:p>
          <a:p>
            <a:pPr algn="ctr"/>
            <a:r>
              <a:rPr lang="fr-BE" dirty="0">
                <a:latin typeface="72 Light" panose="020B0303030000000003" pitchFamily="34" charset="0"/>
                <a:cs typeface="72 Light" panose="020B0303030000000003" pitchFamily="34" charset="0"/>
              </a:rPr>
              <a:t>(CSA)</a:t>
            </a:r>
          </a:p>
        </p:txBody>
      </p:sp>
      <p:sp>
        <p:nvSpPr>
          <p:cNvPr id="17" name="Rectangle 16">
            <a:extLst>
              <a:ext uri="{FF2B5EF4-FFF2-40B4-BE49-F238E27FC236}">
                <a16:creationId xmlns:a16="http://schemas.microsoft.com/office/drawing/2014/main" id="{4192DF8E-044A-4CFD-BC0C-BFEC90B5AE62}"/>
              </a:ext>
            </a:extLst>
          </p:cNvPr>
          <p:cNvSpPr/>
          <p:nvPr/>
        </p:nvSpPr>
        <p:spPr>
          <a:xfrm>
            <a:off x="8141132" y="1870282"/>
            <a:ext cx="3678517" cy="67144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72 Light" panose="020B0303030000000003" pitchFamily="34" charset="0"/>
                <a:cs typeface="72 Light" panose="020B0303030000000003" pitchFamily="34" charset="0"/>
              </a:rPr>
              <a:t>Modifications proposées par le CA</a:t>
            </a:r>
          </a:p>
        </p:txBody>
      </p:sp>
      <p:sp>
        <p:nvSpPr>
          <p:cNvPr id="3" name="Rectangle 2">
            <a:extLst>
              <a:ext uri="{FF2B5EF4-FFF2-40B4-BE49-F238E27FC236}">
                <a16:creationId xmlns:a16="http://schemas.microsoft.com/office/drawing/2014/main" id="{7AEDBD68-F30C-44B3-B321-396C5D9BD9D7}"/>
              </a:ext>
            </a:extLst>
          </p:cNvPr>
          <p:cNvSpPr/>
          <p:nvPr/>
        </p:nvSpPr>
        <p:spPr>
          <a:xfrm>
            <a:off x="401228" y="2860508"/>
            <a:ext cx="3121306" cy="2354491"/>
          </a:xfrm>
          <a:prstGeom prst="rect">
            <a:avLst/>
          </a:prstGeom>
        </p:spPr>
        <p:txBody>
          <a:bodyPr wrap="square">
            <a:spAutoFit/>
          </a:bodyPr>
          <a:lstStyle/>
          <a:p>
            <a:pPr marL="285750" lvl="1" indent="-285750">
              <a:lnSpc>
                <a:spcPct val="150000"/>
              </a:lnSpc>
              <a:buFont typeface="Courier New" panose="02070309020205020404" pitchFamily="49" charset="0"/>
              <a:buChar char="o"/>
            </a:pPr>
            <a:r>
              <a:rPr lang="fr-FR" sz="1400" dirty="0">
                <a:latin typeface="72 Light" panose="020B0303030000000003" pitchFamily="34" charset="0"/>
                <a:cs typeface="72 Light" panose="020B0303030000000003" pitchFamily="34" charset="0"/>
                <a:sym typeface="Wingdings" panose="05000000000000000000" pitchFamily="2" charset="2"/>
              </a:rPr>
              <a:t>Ajout d’un but principal</a:t>
            </a:r>
          </a:p>
          <a:p>
            <a:pPr marL="285750" lvl="1" indent="-285750">
              <a:lnSpc>
                <a:spcPct val="150000"/>
              </a:lnSpc>
              <a:buFont typeface="Courier New" panose="02070309020205020404" pitchFamily="49" charset="0"/>
              <a:buChar char="o"/>
            </a:pPr>
            <a:r>
              <a:rPr lang="fr-FR" sz="1400" dirty="0">
                <a:latin typeface="72 Light" panose="020B0303030000000003" pitchFamily="34" charset="0"/>
                <a:cs typeface="72 Light" panose="020B0303030000000003" pitchFamily="34" charset="0"/>
                <a:sym typeface="Wingdings" panose="05000000000000000000" pitchFamily="2" charset="2"/>
              </a:rPr>
              <a:t>Plus de référence au capital </a:t>
            </a:r>
          </a:p>
          <a:p>
            <a:pPr marL="285750" lvl="1" indent="-285750">
              <a:lnSpc>
                <a:spcPct val="150000"/>
              </a:lnSpc>
              <a:buFont typeface="Courier New" panose="02070309020205020404" pitchFamily="49" charset="0"/>
              <a:buChar char="o"/>
            </a:pPr>
            <a:r>
              <a:rPr lang="fr-FR" sz="1400" dirty="0">
                <a:latin typeface="72 Light" panose="020B0303030000000003" pitchFamily="34" charset="0"/>
                <a:cs typeface="72 Light" panose="020B0303030000000003" pitchFamily="34" charset="0"/>
                <a:sym typeface="Wingdings" panose="05000000000000000000" pitchFamily="2" charset="2"/>
              </a:rPr>
              <a:t>Collégialité du CA</a:t>
            </a:r>
          </a:p>
          <a:p>
            <a:pPr marL="285750" lvl="1" indent="-285750">
              <a:lnSpc>
                <a:spcPct val="150000"/>
              </a:lnSpc>
              <a:buFont typeface="Courier New" panose="02070309020205020404" pitchFamily="49" charset="0"/>
              <a:buChar char="o"/>
            </a:pPr>
            <a:r>
              <a:rPr lang="fr-FR" sz="1400" dirty="0">
                <a:latin typeface="72 Light" panose="020B0303030000000003" pitchFamily="34" charset="0"/>
                <a:cs typeface="72 Light" panose="020B0303030000000003" pitchFamily="34" charset="0"/>
                <a:sym typeface="Wingdings" panose="05000000000000000000" pitchFamily="2" charset="2"/>
              </a:rPr>
              <a:t>Conflit d’intérêt </a:t>
            </a:r>
          </a:p>
          <a:p>
            <a:pPr marL="285750" lvl="1" indent="-285750">
              <a:lnSpc>
                <a:spcPct val="150000"/>
              </a:lnSpc>
              <a:buFont typeface="Courier New" panose="02070309020205020404" pitchFamily="49" charset="0"/>
              <a:buChar char="o"/>
            </a:pPr>
            <a:r>
              <a:rPr lang="fr-FR" sz="1400" dirty="0">
                <a:latin typeface="72 Light" panose="020B0303030000000003" pitchFamily="34" charset="0"/>
                <a:cs typeface="72 Light" panose="020B0303030000000003" pitchFamily="34" charset="0"/>
                <a:sym typeface="Wingdings" panose="05000000000000000000" pitchFamily="2" charset="2"/>
              </a:rPr>
              <a:t>Test de solvabilité et de liquidité</a:t>
            </a:r>
          </a:p>
          <a:p>
            <a:pPr marL="285750" lvl="1" indent="-285750">
              <a:lnSpc>
                <a:spcPct val="150000"/>
              </a:lnSpc>
              <a:buFont typeface="Courier New" panose="02070309020205020404" pitchFamily="49" charset="0"/>
              <a:buChar char="o"/>
            </a:pPr>
            <a:r>
              <a:rPr lang="fr-FR" sz="1400" dirty="0">
                <a:latin typeface="72 Light" panose="020B0303030000000003" pitchFamily="34" charset="0"/>
                <a:cs typeface="72 Light" panose="020B0303030000000003" pitchFamily="34" charset="0"/>
                <a:sym typeface="Wingdings" panose="05000000000000000000" pitchFamily="2" charset="2"/>
              </a:rPr>
              <a:t>Sonnette d’alarme</a:t>
            </a:r>
          </a:p>
          <a:p>
            <a:pPr marL="285750" lvl="1" indent="-285750">
              <a:lnSpc>
                <a:spcPct val="150000"/>
              </a:lnSpc>
              <a:buFont typeface="Courier New" panose="02070309020205020404" pitchFamily="49" charset="0"/>
              <a:buChar char="o"/>
            </a:pPr>
            <a:r>
              <a:rPr lang="fr-FR" sz="1400" dirty="0">
                <a:latin typeface="72 Light" panose="020B0303030000000003" pitchFamily="34" charset="0"/>
                <a:cs typeface="72 Light" panose="020B0303030000000003" pitchFamily="34" charset="0"/>
                <a:sym typeface="Wingdings" panose="05000000000000000000" pitchFamily="2" charset="2"/>
              </a:rPr>
              <a:t>…</a:t>
            </a:r>
          </a:p>
        </p:txBody>
      </p:sp>
      <p:sp>
        <p:nvSpPr>
          <p:cNvPr id="6" name="Rectangle 5">
            <a:extLst>
              <a:ext uri="{FF2B5EF4-FFF2-40B4-BE49-F238E27FC236}">
                <a16:creationId xmlns:a16="http://schemas.microsoft.com/office/drawing/2014/main" id="{3C3F9A74-D348-421F-AEEA-F369C0C3EAFD}"/>
              </a:ext>
            </a:extLst>
          </p:cNvPr>
          <p:cNvSpPr/>
          <p:nvPr/>
        </p:nvSpPr>
        <p:spPr>
          <a:xfrm>
            <a:off x="8141132" y="2860508"/>
            <a:ext cx="3678518" cy="1991379"/>
          </a:xfrm>
          <a:prstGeom prst="rect">
            <a:avLst/>
          </a:prstGeom>
        </p:spPr>
        <p:txBody>
          <a:bodyPr wrap="square">
            <a:spAutoFit/>
          </a:bodyPr>
          <a:lstStyle/>
          <a:p>
            <a:pPr marL="285750" lvl="1" indent="-285750" algn="just">
              <a:lnSpc>
                <a:spcPct val="150000"/>
              </a:lnSpc>
              <a:buFont typeface="Courier New" panose="02070309020205020404" pitchFamily="49" charset="0"/>
              <a:buChar char="o"/>
            </a:pPr>
            <a:r>
              <a:rPr lang="fr-FR" sz="1400" dirty="0">
                <a:latin typeface="72 Light" panose="020B0303030000000003" pitchFamily="34" charset="0"/>
                <a:cs typeface="72 Light" panose="020B0303030000000003" pitchFamily="34" charset="0"/>
                <a:sym typeface="Wingdings" panose="05000000000000000000" pitchFamily="2" charset="2"/>
              </a:rPr>
              <a:t>Suppression des classes de parts et donc des pouvoirs formels des garants</a:t>
            </a:r>
          </a:p>
          <a:p>
            <a:pPr marL="285750" lvl="1" indent="-285750" algn="just">
              <a:lnSpc>
                <a:spcPct val="150000"/>
              </a:lnSpc>
              <a:buFont typeface="Courier New" panose="02070309020205020404" pitchFamily="49" charset="0"/>
              <a:buChar char="o"/>
            </a:pPr>
            <a:r>
              <a:rPr lang="fr-FR" sz="1400" dirty="0">
                <a:latin typeface="72 Light" panose="020B0303030000000003" pitchFamily="34" charset="0"/>
                <a:cs typeface="72 Light" panose="020B0303030000000003" pitchFamily="34" charset="0"/>
                <a:sym typeface="Wingdings" panose="05000000000000000000" pitchFamily="2" charset="2"/>
              </a:rPr>
              <a:t>Démission dans les quatre premiers mois de l’année </a:t>
            </a:r>
          </a:p>
          <a:p>
            <a:pPr marL="285750" lvl="1" indent="-285750" algn="just">
              <a:lnSpc>
                <a:spcPct val="150000"/>
              </a:lnSpc>
              <a:buFont typeface="Courier New" panose="02070309020205020404" pitchFamily="49" charset="0"/>
              <a:buChar char="o"/>
            </a:pPr>
            <a:r>
              <a:rPr lang="fr-FR" sz="1400" dirty="0">
                <a:latin typeface="72 Light" panose="020B0303030000000003" pitchFamily="34" charset="0"/>
                <a:cs typeface="72 Light" panose="020B0303030000000003" pitchFamily="34" charset="0"/>
                <a:sym typeface="Wingdings" panose="05000000000000000000" pitchFamily="2" charset="2"/>
              </a:rPr>
              <a:t>Maximum de 11 </a:t>
            </a:r>
            <a:r>
              <a:rPr lang="fr-FR" sz="1400" dirty="0" err="1">
                <a:latin typeface="72 Light" panose="020B0303030000000003" pitchFamily="34" charset="0"/>
                <a:cs typeface="72 Light" panose="020B0303030000000003" pitchFamily="34" charset="0"/>
                <a:sym typeface="Wingdings" panose="05000000000000000000" pitchFamily="2" charset="2"/>
              </a:rPr>
              <a:t>administrateurs.trices</a:t>
            </a:r>
            <a:endParaRPr lang="fr-FR" sz="1400" dirty="0">
              <a:latin typeface="72 Light" panose="020B0303030000000003" pitchFamily="34" charset="0"/>
              <a:cs typeface="72 Light" panose="020B0303030000000003" pitchFamily="34" charset="0"/>
              <a:sym typeface="Wingdings" panose="05000000000000000000" pitchFamily="2" charset="2"/>
            </a:endParaRPr>
          </a:p>
          <a:p>
            <a:pPr marL="285750" lvl="1" indent="-285750" algn="just">
              <a:lnSpc>
                <a:spcPct val="150000"/>
              </a:lnSpc>
              <a:buFont typeface="Courier New" panose="02070309020205020404" pitchFamily="49" charset="0"/>
              <a:buChar char="o"/>
            </a:pPr>
            <a:r>
              <a:rPr lang="fr-FR" sz="1400" dirty="0">
                <a:latin typeface="72 Light" panose="020B0303030000000003" pitchFamily="34" charset="0"/>
                <a:cs typeface="72 Light" panose="020B0303030000000003" pitchFamily="34" charset="0"/>
                <a:sym typeface="Wingdings" panose="05000000000000000000" pitchFamily="2" charset="2"/>
              </a:rPr>
              <a:t>…</a:t>
            </a:r>
          </a:p>
        </p:txBody>
      </p:sp>
    </p:spTree>
    <p:extLst>
      <p:ext uri="{BB962C8B-B14F-4D97-AF65-F5344CB8AC3E}">
        <p14:creationId xmlns:p14="http://schemas.microsoft.com/office/powerpoint/2010/main" val="584103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FR" sz="2400" b="1" dirty="0">
                <a:latin typeface="72 Light" panose="020B0303030000000003" pitchFamily="34" charset="0"/>
                <a:cs typeface="72 Light" panose="020B0303030000000003" pitchFamily="34" charset="0"/>
              </a:rPr>
              <a:t>Modification des statuts – Suppression des garants </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25" name="Rectangle 24">
            <a:extLst>
              <a:ext uri="{FF2B5EF4-FFF2-40B4-BE49-F238E27FC236}">
                <a16:creationId xmlns:a16="http://schemas.microsoft.com/office/drawing/2014/main" id="{19B3C34E-0D26-4AE8-8572-64CA8C70752D}"/>
              </a:ext>
            </a:extLst>
          </p:cNvPr>
          <p:cNvSpPr/>
          <p:nvPr/>
        </p:nvSpPr>
        <p:spPr>
          <a:xfrm>
            <a:off x="2241796" y="1385251"/>
            <a:ext cx="8416044" cy="4570995"/>
          </a:xfrm>
          <a:prstGeom prst="rect">
            <a:avLst/>
          </a:prstGeom>
        </p:spPr>
        <p:txBody>
          <a:bodyPr wrap="square">
            <a:spAutoFit/>
          </a:bodyPr>
          <a:lstStyle/>
          <a:p>
            <a:pPr marL="0" lvl="1" algn="just">
              <a:lnSpc>
                <a:spcPct val="150000"/>
              </a:lnSpc>
            </a:pPr>
            <a:r>
              <a:rPr lang="fr-FR" b="1" dirty="0">
                <a:solidFill>
                  <a:srgbClr val="B5C633"/>
                </a:solidFill>
                <a:latin typeface="72 Black" panose="020B0A04030603020204" pitchFamily="34" charset="0"/>
                <a:ea typeface="+mj-ea"/>
                <a:cs typeface="72 Black" panose="020B0A04030603020204" pitchFamily="34" charset="0"/>
                <a:sym typeface="Wingdings" panose="05000000000000000000" pitchFamily="2" charset="2"/>
              </a:rPr>
              <a:t>En raison des difficultés suivantes : </a:t>
            </a:r>
          </a:p>
          <a:p>
            <a:pPr marL="285750" lvl="1" indent="-285750" algn="just">
              <a:lnSpc>
                <a:spcPct val="150000"/>
              </a:lnSpc>
              <a:buFont typeface="Courier New" panose="02070309020205020404" pitchFamily="49" charset="0"/>
              <a:buChar char="o"/>
            </a:pPr>
            <a:r>
              <a:rPr lang="fr-FR" sz="1600" dirty="0">
                <a:latin typeface="72 Light" panose="020B0303030000000003" pitchFamily="34" charset="0"/>
                <a:cs typeface="72 Light" panose="020B0303030000000003" pitchFamily="34" charset="0"/>
                <a:sym typeface="Wingdings" panose="05000000000000000000" pitchFamily="2" charset="2"/>
              </a:rPr>
              <a:t>difficulté pour admettre de nouveaux garants </a:t>
            </a:r>
          </a:p>
          <a:p>
            <a:pPr marL="285750" lvl="1" indent="-285750" algn="just">
              <a:lnSpc>
                <a:spcPct val="150000"/>
              </a:lnSpc>
              <a:buFont typeface="Courier New" panose="02070309020205020404" pitchFamily="49" charset="0"/>
              <a:buChar char="o"/>
            </a:pPr>
            <a:r>
              <a:rPr lang="fr-FR" sz="1600" dirty="0">
                <a:latin typeface="72 Light" panose="020B0303030000000003" pitchFamily="34" charset="0"/>
                <a:cs typeface="72 Light" panose="020B0303030000000003" pitchFamily="34" charset="0"/>
                <a:sym typeface="Wingdings" panose="05000000000000000000" pitchFamily="2" charset="2"/>
              </a:rPr>
              <a:t>vote individuel des garants  aucune garantie </a:t>
            </a:r>
          </a:p>
          <a:p>
            <a:pPr marL="285750" lvl="1" indent="-285750" algn="just">
              <a:lnSpc>
                <a:spcPct val="150000"/>
              </a:lnSpc>
              <a:buFont typeface="Courier New" panose="02070309020205020404" pitchFamily="49" charset="0"/>
              <a:buChar char="o"/>
            </a:pPr>
            <a:r>
              <a:rPr lang="fr-FR" sz="1600" dirty="0">
                <a:latin typeface="72 Light" panose="020B0303030000000003" pitchFamily="34" charset="0"/>
                <a:cs typeface="72 Light" panose="020B0303030000000003" pitchFamily="34" charset="0"/>
                <a:sym typeface="Wingdings" panose="05000000000000000000" pitchFamily="2" charset="2"/>
              </a:rPr>
              <a:t>volonté des fondateurs difficile à cerner </a:t>
            </a:r>
          </a:p>
          <a:p>
            <a:pPr marL="285750" lvl="1" indent="-285750" algn="just">
              <a:lnSpc>
                <a:spcPct val="150000"/>
              </a:lnSpc>
              <a:buFont typeface="Courier New" panose="02070309020205020404" pitchFamily="49" charset="0"/>
              <a:buChar char="o"/>
            </a:pPr>
            <a:r>
              <a:rPr lang="fr-FR" sz="1600" dirty="0">
                <a:latin typeface="72 Light" panose="020B0303030000000003" pitchFamily="34" charset="0"/>
                <a:cs typeface="72 Light" panose="020B0303030000000003" pitchFamily="34" charset="0"/>
                <a:sym typeface="Wingdings" panose="05000000000000000000" pitchFamily="2" charset="2"/>
              </a:rPr>
              <a:t>l’exercice du pouvoir de véto ne donne pas de solution pour la suite</a:t>
            </a:r>
          </a:p>
          <a:p>
            <a:pPr marL="285750" lvl="1" indent="-285750" algn="just">
              <a:lnSpc>
                <a:spcPct val="150000"/>
              </a:lnSpc>
              <a:buFont typeface="Courier New" panose="02070309020205020404" pitchFamily="49" charset="0"/>
              <a:buChar char="o"/>
            </a:pPr>
            <a:r>
              <a:rPr lang="fr-FR" sz="1600" dirty="0">
                <a:latin typeface="72 Light" panose="020B0303030000000003" pitchFamily="34" charset="0"/>
                <a:cs typeface="72 Light" panose="020B0303030000000003" pitchFamily="34" charset="0"/>
                <a:sym typeface="Wingdings" panose="05000000000000000000" pitchFamily="2" charset="2"/>
              </a:rPr>
              <a:t>difficulté à composer le CA dont 2/3 doivent être des garants ou présentés par les garants </a:t>
            </a:r>
          </a:p>
          <a:p>
            <a:pPr marL="285750" lvl="1" indent="-285750" algn="just">
              <a:lnSpc>
                <a:spcPct val="150000"/>
              </a:lnSpc>
              <a:buFont typeface="Courier New" panose="02070309020205020404" pitchFamily="49" charset="0"/>
              <a:buChar char="o"/>
            </a:pPr>
            <a:r>
              <a:rPr lang="fr-FR" sz="1600" dirty="0">
                <a:latin typeface="72 Light" panose="020B0303030000000003" pitchFamily="34" charset="0"/>
                <a:cs typeface="72 Light" panose="020B0303030000000003" pitchFamily="34" charset="0"/>
                <a:sym typeface="Wingdings" panose="05000000000000000000" pitchFamily="2" charset="2"/>
              </a:rPr>
              <a:t>difficulté à continuer à obtenir le label </a:t>
            </a:r>
            <a:r>
              <a:rPr lang="fr-FR" sz="1600" dirty="0" err="1">
                <a:latin typeface="72 Light" panose="020B0303030000000003" pitchFamily="34" charset="0"/>
                <a:cs typeface="72 Light" panose="020B0303030000000003" pitchFamily="34" charset="0"/>
                <a:sym typeface="Wingdings" panose="05000000000000000000" pitchFamily="2" charset="2"/>
              </a:rPr>
              <a:t>Financité</a:t>
            </a:r>
            <a:r>
              <a:rPr lang="fr-FR" sz="1600" dirty="0">
                <a:latin typeface="72 Light" panose="020B0303030000000003" pitchFamily="34" charset="0"/>
                <a:cs typeface="72 Light" panose="020B0303030000000003" pitchFamily="34" charset="0"/>
                <a:sym typeface="Wingdings" panose="05000000000000000000" pitchFamily="2" charset="2"/>
              </a:rPr>
              <a:t> &amp; </a:t>
            </a:r>
            <a:r>
              <a:rPr lang="fr-FR" sz="1600" dirty="0" err="1">
                <a:latin typeface="72 Light" panose="020B0303030000000003" pitchFamily="34" charset="0"/>
                <a:cs typeface="72 Light" panose="020B0303030000000003" pitchFamily="34" charset="0"/>
                <a:sym typeface="Wingdings" panose="05000000000000000000" pitchFamily="2" charset="2"/>
              </a:rPr>
              <a:t>Fairfin</a:t>
            </a:r>
            <a:r>
              <a:rPr lang="fr-FR" sz="1600" dirty="0">
                <a:latin typeface="72 Light" panose="020B0303030000000003" pitchFamily="34" charset="0"/>
                <a:cs typeface="72 Light" panose="020B0303030000000003" pitchFamily="34" charset="0"/>
                <a:sym typeface="Wingdings" panose="05000000000000000000" pitchFamily="2" charset="2"/>
              </a:rPr>
              <a:t> pour nos appels à l’épargne </a:t>
            </a:r>
          </a:p>
          <a:p>
            <a:pPr marL="285750" lvl="1" indent="-285750" algn="just">
              <a:lnSpc>
                <a:spcPct val="150000"/>
              </a:lnSpc>
              <a:buFont typeface="Courier New" panose="02070309020205020404" pitchFamily="49" charset="0"/>
              <a:buChar char="o"/>
            </a:pPr>
            <a:endParaRPr lang="fr-FR" sz="1600" dirty="0">
              <a:latin typeface="72 Light" panose="020B0303030000000003" pitchFamily="34" charset="0"/>
              <a:cs typeface="72 Light" panose="020B0303030000000003" pitchFamily="34" charset="0"/>
              <a:sym typeface="Wingdings" panose="05000000000000000000" pitchFamily="2" charset="2"/>
            </a:endParaRPr>
          </a:p>
          <a:p>
            <a:pPr marL="0" lvl="1" algn="just">
              <a:lnSpc>
                <a:spcPct val="150000"/>
              </a:lnSpc>
            </a:pPr>
            <a:r>
              <a:rPr lang="fr-FR" b="1" dirty="0">
                <a:solidFill>
                  <a:srgbClr val="B5C633"/>
                </a:solidFill>
                <a:latin typeface="72 Black" panose="020B0A04030603020204" pitchFamily="34" charset="0"/>
                <a:ea typeface="+mj-ea"/>
                <a:cs typeface="72 Black" panose="020B0A04030603020204" pitchFamily="34" charset="0"/>
                <a:sym typeface="Wingdings" panose="05000000000000000000" pitchFamily="2" charset="2"/>
              </a:rPr>
              <a:t>Pour les motivations positives suivantes :</a:t>
            </a:r>
          </a:p>
          <a:p>
            <a:pPr marL="285750" lvl="1" indent="-285750" algn="just">
              <a:lnSpc>
                <a:spcPct val="150000"/>
              </a:lnSpc>
              <a:buFont typeface="Courier New" panose="02070309020205020404" pitchFamily="49" charset="0"/>
              <a:buChar char="o"/>
            </a:pPr>
            <a:r>
              <a:rPr lang="fr-FR" sz="1600" dirty="0">
                <a:latin typeface="72 Light" panose="020B0303030000000003" pitchFamily="34" charset="0"/>
                <a:cs typeface="72 Light" panose="020B0303030000000003" pitchFamily="34" charset="0"/>
                <a:sym typeface="Wingdings" panose="05000000000000000000" pitchFamily="2" charset="2"/>
              </a:rPr>
              <a:t>plus grande égalité entre tous les </a:t>
            </a:r>
            <a:r>
              <a:rPr lang="fr-FR" sz="1600" dirty="0" err="1">
                <a:latin typeface="72 Light" panose="020B0303030000000003" pitchFamily="34" charset="0"/>
                <a:cs typeface="72 Light" panose="020B0303030000000003" pitchFamily="34" charset="0"/>
                <a:sym typeface="Wingdings" panose="05000000000000000000" pitchFamily="2" charset="2"/>
              </a:rPr>
              <a:t>coopérateurs.trices</a:t>
            </a:r>
            <a:r>
              <a:rPr lang="fr-FR" sz="1600" dirty="0">
                <a:latin typeface="72 Light" panose="020B0303030000000003" pitchFamily="34" charset="0"/>
                <a:cs typeface="72 Light" panose="020B0303030000000003" pitchFamily="34" charset="0"/>
                <a:sym typeface="Wingdings" panose="05000000000000000000" pitchFamily="2" charset="2"/>
              </a:rPr>
              <a:t> </a:t>
            </a:r>
          </a:p>
          <a:p>
            <a:pPr marL="285750" lvl="1" indent="-285750" algn="just">
              <a:lnSpc>
                <a:spcPct val="150000"/>
              </a:lnSpc>
              <a:buFont typeface="Courier New" panose="02070309020205020404" pitchFamily="49" charset="0"/>
              <a:buChar char="o"/>
            </a:pPr>
            <a:r>
              <a:rPr lang="fr-FR" sz="1600" dirty="0">
                <a:latin typeface="72 Light" panose="020B0303030000000003" pitchFamily="34" charset="0"/>
                <a:cs typeface="72 Light" panose="020B0303030000000003" pitchFamily="34" charset="0"/>
                <a:sym typeface="Wingdings" panose="05000000000000000000" pitchFamily="2" charset="2"/>
              </a:rPr>
              <a:t>confiance dans le mécanisme de délibération, échange d’arguments et vote selon le principe « une personne = une voix » </a:t>
            </a:r>
            <a:endParaRPr lang="fr-FR" sz="1600" dirty="0">
              <a:latin typeface="72 Light" panose="020B0303030000000003" pitchFamily="34" charset="0"/>
              <a:cs typeface="72 Light" panose="020B0303030000000003" pitchFamily="34" charset="0"/>
            </a:endParaRPr>
          </a:p>
        </p:txBody>
      </p:sp>
    </p:spTree>
    <p:extLst>
      <p:ext uri="{BB962C8B-B14F-4D97-AF65-F5344CB8AC3E}">
        <p14:creationId xmlns:p14="http://schemas.microsoft.com/office/powerpoint/2010/main" val="3886474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67436"/>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84883" y="2766218"/>
            <a:ext cx="4411956" cy="1325563"/>
          </a:xfrm>
        </p:spPr>
        <p:txBody>
          <a:bodyPr>
            <a:noAutofit/>
          </a:bodyPr>
          <a:lstStyle/>
          <a:p>
            <a:pPr algn="ctr"/>
            <a:r>
              <a:rPr lang="fr-BE" sz="4800" b="1" dirty="0">
                <a:solidFill>
                  <a:srgbClr val="B5C633"/>
                </a:solidFill>
                <a:latin typeface="72 Black" panose="020B0A04030603020204" pitchFamily="34" charset="0"/>
                <a:cs typeface="72 Black" panose="020B0A04030603020204" pitchFamily="34" charset="0"/>
              </a:rPr>
              <a:t>QUESTIONS</a:t>
            </a:r>
            <a:br>
              <a:rPr lang="fr-BE" sz="4800" b="1" dirty="0">
                <a:solidFill>
                  <a:srgbClr val="B5C633"/>
                </a:solidFill>
                <a:latin typeface="72 Black" panose="020B0A04030603020204" pitchFamily="34" charset="0"/>
                <a:cs typeface="72 Black" panose="020B0A04030603020204" pitchFamily="34" charset="0"/>
              </a:rPr>
            </a:br>
            <a:r>
              <a:rPr lang="fr-BE" sz="4800" b="1" dirty="0">
                <a:solidFill>
                  <a:srgbClr val="B5C633"/>
                </a:solidFill>
                <a:latin typeface="72 Black" panose="020B0A04030603020204" pitchFamily="34" charset="0"/>
                <a:cs typeface="72 Black" panose="020B0A04030603020204" pitchFamily="34" charset="0"/>
              </a:rPr>
              <a:t>RÉPONSES</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5" name="Image 4" descr="Une image contenant lumière&#10;&#10;Description générée automatiquement">
            <a:extLst>
              <a:ext uri="{FF2B5EF4-FFF2-40B4-BE49-F238E27FC236}">
                <a16:creationId xmlns:a16="http://schemas.microsoft.com/office/drawing/2014/main" id="{5B9CDED8-BF66-48FC-B5AA-0D304872BC9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501"/>
          <a:stretch/>
        </p:blipFill>
        <p:spPr>
          <a:xfrm>
            <a:off x="7780044" y="0"/>
            <a:ext cx="4411956" cy="6858000"/>
          </a:xfrm>
          <a:prstGeom prst="rect">
            <a:avLst/>
          </a:prstGeom>
        </p:spPr>
      </p:pic>
      <p:pic>
        <p:nvPicPr>
          <p:cNvPr id="4" name="Image 3">
            <a:extLst>
              <a:ext uri="{FF2B5EF4-FFF2-40B4-BE49-F238E27FC236}">
                <a16:creationId xmlns:a16="http://schemas.microsoft.com/office/drawing/2014/main" id="{D028929B-922D-4445-9E00-57F1F0AF139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5492" y="5140334"/>
            <a:ext cx="3281624" cy="1462867"/>
          </a:xfrm>
          <a:prstGeom prst="rect">
            <a:avLst/>
          </a:prstGeom>
        </p:spPr>
      </p:pic>
    </p:spTree>
    <p:extLst>
      <p:ext uri="{BB962C8B-B14F-4D97-AF65-F5344CB8AC3E}">
        <p14:creationId xmlns:p14="http://schemas.microsoft.com/office/powerpoint/2010/main" val="3547942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VOTES</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17" name="Rectangle 16">
            <a:extLst>
              <a:ext uri="{FF2B5EF4-FFF2-40B4-BE49-F238E27FC236}">
                <a16:creationId xmlns:a16="http://schemas.microsoft.com/office/drawing/2014/main" id="{7F8840CF-71F7-4EE2-AF65-E3044D017DD5}"/>
              </a:ext>
            </a:extLst>
          </p:cNvPr>
          <p:cNvSpPr/>
          <p:nvPr/>
        </p:nvSpPr>
        <p:spPr>
          <a:xfrm>
            <a:off x="2184220" y="2946685"/>
            <a:ext cx="4645788" cy="91101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72 Light" panose="020B0303030000000003" pitchFamily="34" charset="0"/>
                <a:cs typeface="72 Light" panose="020B0303030000000003" pitchFamily="34" charset="0"/>
              </a:rPr>
              <a:t>Approbation de la modification des statuts*</a:t>
            </a:r>
          </a:p>
        </p:txBody>
      </p:sp>
      <p:pic>
        <p:nvPicPr>
          <p:cNvPr id="23" name="Graphique 22" descr="Coche">
            <a:extLst>
              <a:ext uri="{FF2B5EF4-FFF2-40B4-BE49-F238E27FC236}">
                <a16:creationId xmlns:a16="http://schemas.microsoft.com/office/drawing/2014/main" id="{0DDBBEB0-C2CB-4023-AE8D-6A6326B3665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7187" y="3012216"/>
            <a:ext cx="780420" cy="780420"/>
          </a:xfrm>
          <a:prstGeom prst="rect">
            <a:avLst/>
          </a:prstGeom>
        </p:spPr>
      </p:pic>
      <p:sp>
        <p:nvSpPr>
          <p:cNvPr id="3" name="Rectangle 2">
            <a:extLst>
              <a:ext uri="{FF2B5EF4-FFF2-40B4-BE49-F238E27FC236}">
                <a16:creationId xmlns:a16="http://schemas.microsoft.com/office/drawing/2014/main" id="{5F9CE1E1-CAC1-4641-BCC7-37233386A3BF}"/>
              </a:ext>
            </a:extLst>
          </p:cNvPr>
          <p:cNvSpPr/>
          <p:nvPr/>
        </p:nvSpPr>
        <p:spPr>
          <a:xfrm>
            <a:off x="7944011" y="392140"/>
            <a:ext cx="3761773" cy="2246769"/>
          </a:xfrm>
          <a:prstGeom prst="rect">
            <a:avLst/>
          </a:prstGeom>
          <a:ln>
            <a:solidFill>
              <a:srgbClr val="367436"/>
            </a:solidFill>
          </a:ln>
        </p:spPr>
        <p:txBody>
          <a:bodyPr wrap="square">
            <a:spAutoFit/>
          </a:bodyPr>
          <a:lstStyle/>
          <a:p>
            <a:pPr marL="0" lvl="1" algn="just">
              <a:buNone/>
            </a:pPr>
            <a:r>
              <a:rPr lang="fr-FR" sz="2000" dirty="0">
                <a:latin typeface="72 Light" panose="020B0303030000000003" pitchFamily="34" charset="0"/>
                <a:cs typeface="72 Light" panose="020B0303030000000003" pitchFamily="34" charset="0"/>
              </a:rPr>
              <a:t>Bulletins de vote complétés à envoyer avant ce soir minuit à </a:t>
            </a:r>
            <a:r>
              <a:rPr lang="fr-FR" sz="2000" dirty="0">
                <a:latin typeface="72 Light" panose="020B0303030000000003" pitchFamily="34" charset="0"/>
                <a:cs typeface="72 Light" panose="020B0303030000000003" pitchFamily="34" charset="0"/>
                <a:hlinkClick r:id="rId5"/>
              </a:rPr>
              <a:t>bastien.v@champsdenergie.be</a:t>
            </a:r>
            <a:endParaRPr lang="fr-FR" sz="2000" dirty="0">
              <a:latin typeface="72 Light" panose="020B0303030000000003" pitchFamily="34" charset="0"/>
              <a:cs typeface="72 Light" panose="020B0303030000000003" pitchFamily="34" charset="0"/>
            </a:endParaRPr>
          </a:p>
          <a:p>
            <a:pPr marL="0" lvl="1" algn="just">
              <a:buNone/>
            </a:pPr>
            <a:endParaRPr lang="fr-FR" sz="2000" dirty="0">
              <a:latin typeface="72 Light" panose="020B0303030000000003" pitchFamily="34" charset="0"/>
              <a:cs typeface="72 Light" panose="020B0303030000000003" pitchFamily="34" charset="0"/>
            </a:endParaRPr>
          </a:p>
          <a:p>
            <a:pPr marL="0" lvl="1" algn="just">
              <a:buNone/>
            </a:pPr>
            <a:r>
              <a:rPr lang="fr-FR" sz="2000" dirty="0">
                <a:latin typeface="72 Light" panose="020B0303030000000003" pitchFamily="34" charset="0"/>
                <a:cs typeface="72 Light" panose="020B0303030000000003" pitchFamily="34" charset="0"/>
              </a:rPr>
              <a:t>Vous recevrez le PV de l’AG y compris les résultats des votes avant le 14 juin.  </a:t>
            </a:r>
          </a:p>
        </p:txBody>
      </p:sp>
      <p:sp>
        <p:nvSpPr>
          <p:cNvPr id="4" name="Rectangle 3">
            <a:extLst>
              <a:ext uri="{FF2B5EF4-FFF2-40B4-BE49-F238E27FC236}">
                <a16:creationId xmlns:a16="http://schemas.microsoft.com/office/drawing/2014/main" id="{71BCFB13-A4DA-4462-8B9E-C0715C270BE8}"/>
              </a:ext>
            </a:extLst>
          </p:cNvPr>
          <p:cNvSpPr/>
          <p:nvPr/>
        </p:nvSpPr>
        <p:spPr>
          <a:xfrm>
            <a:off x="6751320" y="6204250"/>
            <a:ext cx="5308600" cy="523220"/>
          </a:xfrm>
          <a:prstGeom prst="rect">
            <a:avLst/>
          </a:prstGeom>
        </p:spPr>
        <p:txBody>
          <a:bodyPr wrap="square">
            <a:spAutoFit/>
          </a:bodyPr>
          <a:lstStyle/>
          <a:p>
            <a:r>
              <a:rPr lang="fr-FR" sz="1400" dirty="0">
                <a:latin typeface="72 Light" panose="020B0303030000000003" pitchFamily="34" charset="0"/>
                <a:cs typeface="72 Light" panose="020B0303030000000003" pitchFamily="34" charset="0"/>
              </a:rPr>
              <a:t>*envoyée en annexe de la convocation à cette AG extraordinaire, éventuellement amendée en séance</a:t>
            </a:r>
            <a:endParaRPr lang="fr-BE" sz="1400" dirty="0"/>
          </a:p>
        </p:txBody>
      </p:sp>
    </p:spTree>
    <p:extLst>
      <p:ext uri="{BB962C8B-B14F-4D97-AF65-F5344CB8AC3E}">
        <p14:creationId xmlns:p14="http://schemas.microsoft.com/office/powerpoint/2010/main" val="4176540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5">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que 4" descr="Badge professionnel">
            <a:extLst>
              <a:ext uri="{FF2B5EF4-FFF2-40B4-BE49-F238E27FC236}">
                <a16:creationId xmlns:a16="http://schemas.microsoft.com/office/drawing/2014/main" id="{C7D30415-A5EF-4C43-AD9F-786E11EC8F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5330" y="2105470"/>
            <a:ext cx="3217333" cy="3217333"/>
          </a:xfrm>
          <a:prstGeom prst="rect">
            <a:avLst/>
          </a:prstGeom>
        </p:spPr>
      </p:pic>
      <p:sp>
        <p:nvSpPr>
          <p:cNvPr id="19" name="Rectangle 18">
            <a:extLst>
              <a:ext uri="{FF2B5EF4-FFF2-40B4-BE49-F238E27FC236}">
                <a16:creationId xmlns:a16="http://schemas.microsoft.com/office/drawing/2014/main" id="{E837D2A5-0EDD-4159-AB11-EF4C094FCE94}"/>
              </a:ext>
            </a:extLst>
          </p:cNvPr>
          <p:cNvSpPr/>
          <p:nvPr/>
        </p:nvSpPr>
        <p:spPr>
          <a:xfrm>
            <a:off x="-673996" y="1582315"/>
            <a:ext cx="1944444" cy="130738"/>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7" name="Graphique 16" descr="Enveloppe">
            <a:extLst>
              <a:ext uri="{FF2B5EF4-FFF2-40B4-BE49-F238E27FC236}">
                <a16:creationId xmlns:a16="http://schemas.microsoft.com/office/drawing/2014/main" id="{1EF1C808-F6F4-4F06-8409-D0BABDB596C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1357" y="2470459"/>
            <a:ext cx="688006" cy="688006"/>
          </a:xfrm>
          <a:prstGeom prst="rect">
            <a:avLst/>
          </a:prstGeom>
        </p:spPr>
      </p:pic>
      <p:pic>
        <p:nvPicPr>
          <p:cNvPr id="18" name="Image 17" descr="Une image contenant texte, clipart, graphiques vectoriels&#10;&#10;Description générée automatiquement">
            <a:hlinkClick r:id="rId6"/>
            <a:extLst>
              <a:ext uri="{FF2B5EF4-FFF2-40B4-BE49-F238E27FC236}">
                <a16:creationId xmlns:a16="http://schemas.microsoft.com/office/drawing/2014/main" id="{47FE1F89-FDAB-43E4-B552-C86977CD3E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43433" y="3870756"/>
            <a:ext cx="462674" cy="462674"/>
          </a:xfrm>
          <a:prstGeom prst="rect">
            <a:avLst/>
          </a:prstGeom>
        </p:spPr>
      </p:pic>
      <p:pic>
        <p:nvPicPr>
          <p:cNvPr id="28" name="Image 27">
            <a:hlinkClick r:id="rId8"/>
            <a:extLst>
              <a:ext uri="{FF2B5EF4-FFF2-40B4-BE49-F238E27FC236}">
                <a16:creationId xmlns:a16="http://schemas.microsoft.com/office/drawing/2014/main" id="{27DB4923-1583-449B-AA11-00DD12C4606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98609" y="3824672"/>
            <a:ext cx="533502" cy="554843"/>
          </a:xfrm>
          <a:prstGeom prst="rect">
            <a:avLst/>
          </a:prstGeom>
        </p:spPr>
      </p:pic>
      <p:sp>
        <p:nvSpPr>
          <p:cNvPr id="29" name="ZoneTexte 28">
            <a:extLst>
              <a:ext uri="{FF2B5EF4-FFF2-40B4-BE49-F238E27FC236}">
                <a16:creationId xmlns:a16="http://schemas.microsoft.com/office/drawing/2014/main" id="{31DEFD62-B948-4D23-A9FB-485C7ECBD5C1}"/>
              </a:ext>
            </a:extLst>
          </p:cNvPr>
          <p:cNvSpPr txBox="1"/>
          <p:nvPr/>
        </p:nvSpPr>
        <p:spPr>
          <a:xfrm>
            <a:off x="2176184" y="2629796"/>
            <a:ext cx="5039551" cy="369332"/>
          </a:xfrm>
          <a:prstGeom prst="rect">
            <a:avLst/>
          </a:prstGeom>
          <a:noFill/>
        </p:spPr>
        <p:txBody>
          <a:bodyPr wrap="square" rtlCol="0">
            <a:spAutoFit/>
          </a:bodyPr>
          <a:lstStyle/>
          <a:p>
            <a:r>
              <a:rPr lang="fr-BE" dirty="0">
                <a:latin typeface="72 Light" panose="020B0303030000000003" pitchFamily="34" charset="0"/>
                <a:cs typeface="72 Light" panose="020B0303030000000003" pitchFamily="34" charset="0"/>
              </a:rPr>
              <a:t>info@champsdenergie.be</a:t>
            </a:r>
          </a:p>
        </p:txBody>
      </p:sp>
      <p:sp>
        <p:nvSpPr>
          <p:cNvPr id="30" name="ZoneTexte 29">
            <a:extLst>
              <a:ext uri="{FF2B5EF4-FFF2-40B4-BE49-F238E27FC236}">
                <a16:creationId xmlns:a16="http://schemas.microsoft.com/office/drawing/2014/main" id="{A13C6CD3-297F-466E-81EC-94170E461AB9}"/>
              </a:ext>
            </a:extLst>
          </p:cNvPr>
          <p:cNvSpPr txBox="1"/>
          <p:nvPr/>
        </p:nvSpPr>
        <p:spPr>
          <a:xfrm>
            <a:off x="2176183" y="3244334"/>
            <a:ext cx="5039551" cy="369332"/>
          </a:xfrm>
          <a:prstGeom prst="rect">
            <a:avLst/>
          </a:prstGeom>
          <a:noFill/>
        </p:spPr>
        <p:txBody>
          <a:bodyPr wrap="square" rtlCol="0">
            <a:spAutoFit/>
          </a:bodyPr>
          <a:lstStyle/>
          <a:p>
            <a:r>
              <a:rPr lang="fr-BE" dirty="0">
                <a:latin typeface="72 Light" panose="020B0303030000000003" pitchFamily="34" charset="0"/>
                <a:cs typeface="72 Light" panose="020B0303030000000003" pitchFamily="34" charset="0"/>
              </a:rPr>
              <a:t>www.champsdenergie.be</a:t>
            </a:r>
          </a:p>
        </p:txBody>
      </p:sp>
      <p:pic>
        <p:nvPicPr>
          <p:cNvPr id="31" name="Graphique 30" descr="Internet">
            <a:extLst>
              <a:ext uri="{FF2B5EF4-FFF2-40B4-BE49-F238E27FC236}">
                <a16:creationId xmlns:a16="http://schemas.microsoft.com/office/drawing/2014/main" id="{EF873A3B-3295-4A6F-8EF0-CFC50468B230}"/>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221357" y="3084997"/>
            <a:ext cx="688006" cy="688006"/>
          </a:xfrm>
          <a:prstGeom prst="rect">
            <a:avLst/>
          </a:prstGeom>
        </p:spPr>
      </p:pic>
      <p:pic>
        <p:nvPicPr>
          <p:cNvPr id="32" name="Image 31">
            <a:hlinkClick r:id="rId12"/>
            <a:extLst>
              <a:ext uri="{FF2B5EF4-FFF2-40B4-BE49-F238E27FC236}">
                <a16:creationId xmlns:a16="http://schemas.microsoft.com/office/drawing/2014/main" id="{0BC78EDC-84B9-4D50-BA76-3ACAF697561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17429" y="3708742"/>
            <a:ext cx="786703" cy="786703"/>
          </a:xfrm>
          <a:prstGeom prst="rect">
            <a:avLst/>
          </a:prstGeom>
        </p:spPr>
      </p:pic>
      <p:pic>
        <p:nvPicPr>
          <p:cNvPr id="15" name="Image 14">
            <a:extLst>
              <a:ext uri="{FF2B5EF4-FFF2-40B4-BE49-F238E27FC236}">
                <a16:creationId xmlns:a16="http://schemas.microsoft.com/office/drawing/2014/main" id="{27A12090-A32E-4EA8-940B-3E4208A710C5}"/>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Tree>
    <p:extLst>
      <p:ext uri="{BB962C8B-B14F-4D97-AF65-F5344CB8AC3E}">
        <p14:creationId xmlns:p14="http://schemas.microsoft.com/office/powerpoint/2010/main" val="100596303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536</Words>
  <Application>Microsoft Office PowerPoint</Application>
  <PresentationFormat>Grand écran</PresentationFormat>
  <Paragraphs>83</Paragraphs>
  <Slides>9</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72 Black</vt:lpstr>
      <vt:lpstr>72 Light</vt:lpstr>
      <vt:lpstr>Arial</vt:lpstr>
      <vt:lpstr>Calibri</vt:lpstr>
      <vt:lpstr>Calibri Light</vt:lpstr>
      <vt:lpstr>Courier New</vt:lpstr>
      <vt:lpstr>Thème Office</vt:lpstr>
      <vt:lpstr>Présentation PowerPoint</vt:lpstr>
      <vt:lpstr>ORDRE DU JOUR</vt:lpstr>
      <vt:lpstr>Modification des statuts – Conditions</vt:lpstr>
      <vt:lpstr>Modification des statuts – Pourquoi ?</vt:lpstr>
      <vt:lpstr>Modification des statuts – Quoi ?</vt:lpstr>
      <vt:lpstr>Modification des statuts – Suppression des garants </vt:lpstr>
      <vt:lpstr>QUESTIONS RÉPONSES</vt:lpstr>
      <vt:lpstr>VOTES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VAN GRUNDERBEECK Bastien</dc:creator>
  <cp:lastModifiedBy>VAN GRUNDERBEECK Bastien</cp:lastModifiedBy>
  <cp:revision>4</cp:revision>
  <dcterms:created xsi:type="dcterms:W3CDTF">2021-05-04T12:55:35Z</dcterms:created>
  <dcterms:modified xsi:type="dcterms:W3CDTF">2021-05-31T12:52:43Z</dcterms:modified>
</cp:coreProperties>
</file>